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
  </p:notesMasterIdLst>
  <p:handoutMasterIdLst>
    <p:handoutMasterId r:id="rId4"/>
  </p:handoutMasterIdLst>
  <p:sldIdLst>
    <p:sldId id="265" r:id="rId2"/>
  </p:sldIdLst>
  <p:sldSz cx="9144000" cy="6858000" type="screen4x3"/>
  <p:notesSz cx="6953250" cy="923925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00B05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Estilo o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893" autoAdjust="0"/>
    <p:restoredTop sz="94660"/>
  </p:normalViewPr>
  <p:slideViewPr>
    <p:cSldViewPr>
      <p:cViewPr varScale="1">
        <p:scale>
          <a:sx n="106" d="100"/>
          <a:sy n="106" d="100"/>
        </p:scale>
        <p:origin x="2184" y="114"/>
      </p:cViewPr>
      <p:guideLst>
        <p:guide orient="horz" pos="2160"/>
        <p:guide pos="2880"/>
      </p:guideLst>
    </p:cSldViewPr>
  </p:slideViewPr>
  <p:notesTextViewPr>
    <p:cViewPr>
      <p:scale>
        <a:sx n="150" d="100"/>
        <a:sy n="150" d="100"/>
      </p:scale>
      <p:origin x="0" y="0"/>
    </p:cViewPr>
  </p:notesTextViewPr>
  <p:notesViewPr>
    <p:cSldViewPr>
      <p:cViewPr varScale="1">
        <p:scale>
          <a:sx n="70" d="100"/>
          <a:sy n="70" d="100"/>
        </p:scale>
        <p:origin x="2766"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3" y="1"/>
            <a:ext cx="3013075" cy="461963"/>
          </a:xfrm>
          <a:prstGeom prst="rect">
            <a:avLst/>
          </a:prstGeom>
        </p:spPr>
        <p:txBody>
          <a:bodyPr vert="horz" lIns="92518" tIns="46259" rIns="92518" bIns="46259" rtlCol="0"/>
          <a:lstStyle>
            <a:lvl1pPr algn="l">
              <a:defRPr sz="1200"/>
            </a:lvl1pPr>
          </a:lstStyle>
          <a:p>
            <a:endParaRPr lang="es-MX"/>
          </a:p>
        </p:txBody>
      </p:sp>
      <p:sp>
        <p:nvSpPr>
          <p:cNvPr id="3" name="2 Marcador de fecha"/>
          <p:cNvSpPr>
            <a:spLocks noGrp="1"/>
          </p:cNvSpPr>
          <p:nvPr>
            <p:ph type="dt" sz="quarter" idx="1"/>
          </p:nvPr>
        </p:nvSpPr>
        <p:spPr>
          <a:xfrm>
            <a:off x="3938567" y="1"/>
            <a:ext cx="3013075" cy="461963"/>
          </a:xfrm>
          <a:prstGeom prst="rect">
            <a:avLst/>
          </a:prstGeom>
        </p:spPr>
        <p:txBody>
          <a:bodyPr vert="horz" lIns="92518" tIns="46259" rIns="92518" bIns="46259" rtlCol="0"/>
          <a:lstStyle>
            <a:lvl1pPr algn="r">
              <a:defRPr sz="1200"/>
            </a:lvl1pPr>
          </a:lstStyle>
          <a:p>
            <a:fld id="{3C98B67B-1D2D-4A6E-8A08-4D3AEC1F1381}" type="datetimeFigureOut">
              <a:rPr lang="es-MX" smtClean="0"/>
              <a:t>06/05/2019</a:t>
            </a:fld>
            <a:endParaRPr lang="es-MX"/>
          </a:p>
        </p:txBody>
      </p:sp>
      <p:sp>
        <p:nvSpPr>
          <p:cNvPr id="4" name="3 Marcador de pie de página"/>
          <p:cNvSpPr>
            <a:spLocks noGrp="1"/>
          </p:cNvSpPr>
          <p:nvPr>
            <p:ph type="ftr" sz="quarter" idx="2"/>
          </p:nvPr>
        </p:nvSpPr>
        <p:spPr>
          <a:xfrm>
            <a:off x="3" y="8775685"/>
            <a:ext cx="3013075" cy="461963"/>
          </a:xfrm>
          <a:prstGeom prst="rect">
            <a:avLst/>
          </a:prstGeom>
        </p:spPr>
        <p:txBody>
          <a:bodyPr vert="horz" lIns="92518" tIns="46259" rIns="92518" bIns="46259" rtlCol="0" anchor="b"/>
          <a:lstStyle>
            <a:lvl1pPr algn="l">
              <a:defRPr sz="1200"/>
            </a:lvl1pPr>
          </a:lstStyle>
          <a:p>
            <a:r>
              <a:rPr lang="es-MX"/>
              <a:t>REPORTE FOTOGRÁFICO</a:t>
            </a:r>
          </a:p>
        </p:txBody>
      </p:sp>
      <p:sp>
        <p:nvSpPr>
          <p:cNvPr id="5" name="4 Marcador de número de diapositiva"/>
          <p:cNvSpPr>
            <a:spLocks noGrp="1"/>
          </p:cNvSpPr>
          <p:nvPr>
            <p:ph type="sldNum" sz="quarter" idx="3"/>
          </p:nvPr>
        </p:nvSpPr>
        <p:spPr>
          <a:xfrm>
            <a:off x="3938567" y="8775685"/>
            <a:ext cx="3013075" cy="461963"/>
          </a:xfrm>
          <a:prstGeom prst="rect">
            <a:avLst/>
          </a:prstGeom>
        </p:spPr>
        <p:txBody>
          <a:bodyPr vert="horz" lIns="92518" tIns="46259" rIns="92518" bIns="46259" rtlCol="0" anchor="b"/>
          <a:lstStyle>
            <a:lvl1pPr algn="r">
              <a:defRPr sz="1200"/>
            </a:lvl1pPr>
          </a:lstStyle>
          <a:p>
            <a:fld id="{8CE31C35-EE54-4041-8DF0-8739C3BDCDA6}" type="slidenum">
              <a:rPr lang="es-MX" smtClean="0"/>
              <a:t>‹Nº›</a:t>
            </a:fld>
            <a:endParaRPr lang="es-MX"/>
          </a:p>
        </p:txBody>
      </p:sp>
    </p:spTree>
    <p:extLst>
      <p:ext uri="{BB962C8B-B14F-4D97-AF65-F5344CB8AC3E}">
        <p14:creationId xmlns:p14="http://schemas.microsoft.com/office/powerpoint/2010/main" val="4481383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3" y="1"/>
            <a:ext cx="3013075" cy="461963"/>
          </a:xfrm>
          <a:prstGeom prst="rect">
            <a:avLst/>
          </a:prstGeom>
        </p:spPr>
        <p:txBody>
          <a:bodyPr vert="horz" lIns="92518" tIns="46259" rIns="92518" bIns="46259" rtlCol="0"/>
          <a:lstStyle>
            <a:lvl1pPr algn="l">
              <a:defRPr sz="1200"/>
            </a:lvl1pPr>
          </a:lstStyle>
          <a:p>
            <a:endParaRPr lang="es-MX"/>
          </a:p>
        </p:txBody>
      </p:sp>
      <p:sp>
        <p:nvSpPr>
          <p:cNvPr id="3" name="2 Marcador de fecha"/>
          <p:cNvSpPr>
            <a:spLocks noGrp="1"/>
          </p:cNvSpPr>
          <p:nvPr>
            <p:ph type="dt" idx="1"/>
          </p:nvPr>
        </p:nvSpPr>
        <p:spPr>
          <a:xfrm>
            <a:off x="3938567" y="1"/>
            <a:ext cx="3013075" cy="461963"/>
          </a:xfrm>
          <a:prstGeom prst="rect">
            <a:avLst/>
          </a:prstGeom>
        </p:spPr>
        <p:txBody>
          <a:bodyPr vert="horz" lIns="92518" tIns="46259" rIns="92518" bIns="46259" rtlCol="0"/>
          <a:lstStyle>
            <a:lvl1pPr algn="r">
              <a:defRPr sz="1200"/>
            </a:lvl1pPr>
          </a:lstStyle>
          <a:p>
            <a:fld id="{3FBAD84F-690C-44C8-80EB-E51FD01B4BBA}" type="datetimeFigureOut">
              <a:rPr lang="es-MX" smtClean="0"/>
              <a:t>06/05/2019</a:t>
            </a:fld>
            <a:endParaRPr lang="es-MX"/>
          </a:p>
        </p:txBody>
      </p:sp>
      <p:sp>
        <p:nvSpPr>
          <p:cNvPr id="4" name="3 Marcador de imagen de diapositiva"/>
          <p:cNvSpPr>
            <a:spLocks noGrp="1" noRot="1" noChangeAspect="1"/>
          </p:cNvSpPr>
          <p:nvPr>
            <p:ph type="sldImg" idx="2"/>
          </p:nvPr>
        </p:nvSpPr>
        <p:spPr>
          <a:xfrm>
            <a:off x="1166813" y="692150"/>
            <a:ext cx="4619625" cy="3465513"/>
          </a:xfrm>
          <a:prstGeom prst="rect">
            <a:avLst/>
          </a:prstGeom>
          <a:noFill/>
          <a:ln w="12700">
            <a:solidFill>
              <a:prstClr val="black"/>
            </a:solidFill>
          </a:ln>
        </p:spPr>
        <p:txBody>
          <a:bodyPr vert="horz" lIns="92518" tIns="46259" rIns="92518" bIns="46259" rtlCol="0" anchor="ctr"/>
          <a:lstStyle/>
          <a:p>
            <a:endParaRPr lang="es-MX"/>
          </a:p>
        </p:txBody>
      </p:sp>
      <p:sp>
        <p:nvSpPr>
          <p:cNvPr id="5" name="4 Marcador de notas"/>
          <p:cNvSpPr>
            <a:spLocks noGrp="1"/>
          </p:cNvSpPr>
          <p:nvPr>
            <p:ph type="body" sz="quarter" idx="3"/>
          </p:nvPr>
        </p:nvSpPr>
        <p:spPr>
          <a:xfrm>
            <a:off x="695326" y="4388645"/>
            <a:ext cx="5562600" cy="4157663"/>
          </a:xfrm>
          <a:prstGeom prst="rect">
            <a:avLst/>
          </a:prstGeom>
        </p:spPr>
        <p:txBody>
          <a:bodyPr vert="horz" lIns="92518" tIns="46259" rIns="92518" bIns="46259"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3" y="8775685"/>
            <a:ext cx="3013075" cy="461963"/>
          </a:xfrm>
          <a:prstGeom prst="rect">
            <a:avLst/>
          </a:prstGeom>
        </p:spPr>
        <p:txBody>
          <a:bodyPr vert="horz" lIns="92518" tIns="46259" rIns="92518" bIns="46259" rtlCol="0" anchor="b"/>
          <a:lstStyle>
            <a:lvl1pPr algn="l">
              <a:defRPr sz="1200"/>
            </a:lvl1pPr>
          </a:lstStyle>
          <a:p>
            <a:r>
              <a:rPr lang="es-MX"/>
              <a:t>REPORTE FOTOGRÁFICO</a:t>
            </a:r>
          </a:p>
        </p:txBody>
      </p:sp>
      <p:sp>
        <p:nvSpPr>
          <p:cNvPr id="7" name="6 Marcador de número de diapositiva"/>
          <p:cNvSpPr>
            <a:spLocks noGrp="1"/>
          </p:cNvSpPr>
          <p:nvPr>
            <p:ph type="sldNum" sz="quarter" idx="5"/>
          </p:nvPr>
        </p:nvSpPr>
        <p:spPr>
          <a:xfrm>
            <a:off x="3938567" y="8775685"/>
            <a:ext cx="3013075" cy="461963"/>
          </a:xfrm>
          <a:prstGeom prst="rect">
            <a:avLst/>
          </a:prstGeom>
        </p:spPr>
        <p:txBody>
          <a:bodyPr vert="horz" lIns="92518" tIns="46259" rIns="92518" bIns="46259" rtlCol="0" anchor="b"/>
          <a:lstStyle>
            <a:lvl1pPr algn="r">
              <a:defRPr sz="1200"/>
            </a:lvl1pPr>
          </a:lstStyle>
          <a:p>
            <a:fld id="{4A811DD2-A4D6-4A04-A81D-FD5AEFA6AC7D}" type="slidenum">
              <a:rPr lang="es-MX" smtClean="0"/>
              <a:t>‹Nº›</a:t>
            </a:fld>
            <a:endParaRPr lang="es-MX"/>
          </a:p>
        </p:txBody>
      </p:sp>
    </p:spTree>
    <p:extLst>
      <p:ext uri="{BB962C8B-B14F-4D97-AF65-F5344CB8AC3E}">
        <p14:creationId xmlns:p14="http://schemas.microsoft.com/office/powerpoint/2010/main" val="194869159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0"/>
          </p:nvPr>
        </p:nvSpPr>
        <p:spPr/>
        <p:txBody>
          <a:bodyPr/>
          <a:lstStyle/>
          <a:p>
            <a:fld id="{D148BB1A-16BE-4F15-95A0-F7CE66F5600F}" type="slidenum">
              <a:rPr lang="es-MX" smtClean="0"/>
              <a:pPr/>
              <a:t>‹Nº›</a:t>
            </a:fld>
            <a:endParaRPr lang="es-MX" dirty="0"/>
          </a:p>
        </p:txBody>
      </p:sp>
      <p:sp>
        <p:nvSpPr>
          <p:cNvPr id="5" name="1 Marcador de título"/>
          <p:cNvSpPr>
            <a:spLocks noGrp="1"/>
          </p:cNvSpPr>
          <p:nvPr>
            <p:ph type="title"/>
          </p:nvPr>
        </p:nvSpPr>
        <p:spPr>
          <a:xfrm>
            <a:off x="395536" y="896377"/>
            <a:ext cx="8417026" cy="228368"/>
          </a:xfrm>
          <a:prstGeom prst="rect">
            <a:avLst/>
          </a:prstGeom>
          <a:ln>
            <a:solidFill>
              <a:srgbClr val="C00000"/>
            </a:solidFill>
          </a:ln>
        </p:spPr>
        <p:txBody>
          <a:bodyPr vert="horz" lIns="91440" tIns="45720" rIns="91440" bIns="45720" rtlCol="0" anchor="ctr">
            <a:noAutofit/>
          </a:bodyPr>
          <a:lstStyle/>
          <a:p>
            <a:r>
              <a:rPr lang="es-MX" dirty="0"/>
              <a:t>x</a:t>
            </a:r>
          </a:p>
        </p:txBody>
      </p:sp>
      <p:pic>
        <p:nvPicPr>
          <p:cNvPr id="3" name="Imagen 2">
            <a:extLst>
              <a:ext uri="{FF2B5EF4-FFF2-40B4-BE49-F238E27FC236}">
                <a16:creationId xmlns:a16="http://schemas.microsoft.com/office/drawing/2014/main" xmlns="" id="{C23221D3-19DB-40B2-AA85-34728A5319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1600" y="188640"/>
            <a:ext cx="1584176" cy="582418"/>
          </a:xfrm>
          <a:prstGeom prst="rect">
            <a:avLst/>
          </a:prstGeom>
        </p:spPr>
      </p:pic>
    </p:spTree>
    <p:extLst>
      <p:ext uri="{BB962C8B-B14F-4D97-AF65-F5344CB8AC3E}">
        <p14:creationId xmlns:p14="http://schemas.microsoft.com/office/powerpoint/2010/main" val="175744673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5 Rectángulo"/>
          <p:cNvSpPr/>
          <p:nvPr userDrawn="1"/>
        </p:nvSpPr>
        <p:spPr>
          <a:xfrm>
            <a:off x="323528" y="6446763"/>
            <a:ext cx="8417026" cy="130871"/>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1 Marcador de título"/>
          <p:cNvSpPr>
            <a:spLocks noGrp="1"/>
          </p:cNvSpPr>
          <p:nvPr>
            <p:ph type="title"/>
          </p:nvPr>
        </p:nvSpPr>
        <p:spPr>
          <a:xfrm>
            <a:off x="395536" y="896377"/>
            <a:ext cx="8417026" cy="228368"/>
          </a:xfrm>
          <a:prstGeom prst="rect">
            <a:avLst/>
          </a:prstGeom>
          <a:ln>
            <a:solidFill>
              <a:srgbClr val="C00000"/>
            </a:solidFill>
          </a:ln>
        </p:spPr>
        <p:txBody>
          <a:bodyPr vert="horz" lIns="91440" tIns="45720" rIns="91440" bIns="45720" rtlCol="0" anchor="ctr">
            <a:noAutofit/>
          </a:bodyPr>
          <a:lstStyle/>
          <a:p>
            <a:r>
              <a:rPr lang="es-MX" dirty="0"/>
              <a:t>x</a:t>
            </a:r>
          </a:p>
        </p:txBody>
      </p:sp>
      <p:cxnSp>
        <p:nvCxnSpPr>
          <p:cNvPr id="18" name="39 Conector recto"/>
          <p:cNvCxnSpPr/>
          <p:nvPr userDrawn="1"/>
        </p:nvCxnSpPr>
        <p:spPr>
          <a:xfrm>
            <a:off x="7219950" y="6311900"/>
            <a:ext cx="16346" cy="17735"/>
          </a:xfrm>
          <a:prstGeom prst="line">
            <a:avLst/>
          </a:prstGeom>
        </p:spPr>
        <p:style>
          <a:lnRef idx="1">
            <a:schemeClr val="accent1"/>
          </a:lnRef>
          <a:fillRef idx="0">
            <a:schemeClr val="accent1"/>
          </a:fillRef>
          <a:effectRef idx="0">
            <a:schemeClr val="accent1"/>
          </a:effectRef>
          <a:fontRef idx="minor">
            <a:schemeClr val="tx1"/>
          </a:fontRef>
        </p:style>
      </p:cxnSp>
      <p:sp>
        <p:nvSpPr>
          <p:cNvPr id="6" name="5 Marcador de número de diapositiva"/>
          <p:cNvSpPr>
            <a:spLocks noGrp="1"/>
          </p:cNvSpPr>
          <p:nvPr>
            <p:ph type="sldNum" sz="quarter" idx="4"/>
          </p:nvPr>
        </p:nvSpPr>
        <p:spPr>
          <a:xfrm>
            <a:off x="7022265" y="6391130"/>
            <a:ext cx="1664535" cy="250544"/>
          </a:xfrm>
          <a:prstGeom prst="rect">
            <a:avLst/>
          </a:prstGeom>
        </p:spPr>
        <p:txBody>
          <a:bodyPr vert="horz" lIns="91440" tIns="45720" rIns="91440" bIns="45720" rtlCol="0" anchor="ctr"/>
          <a:lstStyle>
            <a:lvl1pPr algn="r">
              <a:defRPr sz="1100">
                <a:solidFill>
                  <a:schemeClr val="bg1"/>
                </a:solidFill>
              </a:defRPr>
            </a:lvl1pPr>
          </a:lstStyle>
          <a:p>
            <a:fld id="{D148BB1A-16BE-4F15-95A0-F7CE66F5600F}" type="slidenum">
              <a:rPr lang="es-MX" smtClean="0"/>
              <a:pPr/>
              <a:t>‹Nº›</a:t>
            </a:fld>
            <a:endParaRPr lang="es-MX" dirty="0"/>
          </a:p>
        </p:txBody>
      </p:sp>
    </p:spTree>
    <p:extLst>
      <p:ext uri="{BB962C8B-B14F-4D97-AF65-F5344CB8AC3E}">
        <p14:creationId xmlns:p14="http://schemas.microsoft.com/office/powerpoint/2010/main" val="3990660044"/>
      </p:ext>
    </p:extLst>
  </p:cSld>
  <p:clrMap bg1="lt1" tx1="dk1" bg2="lt2" tx2="dk2" accent1="accent1" accent2="accent2" accent3="accent3" accent4="accent4" accent5="accent5" accent6="accent6" hlink="hlink" folHlink="folHlink"/>
  <p:sldLayoutIdLst>
    <p:sldLayoutId id="2147483651" r:id="rId1"/>
  </p:sldLayoutIdLst>
  <p:hf hdr="0" dt="0"/>
  <p:txStyles>
    <p:titleStyle>
      <a:lvl1pPr algn="ctr" defTabSz="914400" rtl="0" eaLnBrk="1" latinLnBrk="0" hangingPunct="1">
        <a:spcBef>
          <a:spcPct val="0"/>
        </a:spcBef>
        <a:buNone/>
        <a:defRPr sz="1600" b="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0"/>
          </p:nvPr>
        </p:nvSpPr>
        <p:spPr/>
        <p:txBody>
          <a:bodyPr/>
          <a:lstStyle/>
          <a:p>
            <a:fld id="{D148BB1A-16BE-4F15-95A0-F7CE66F5600F}" type="slidenum">
              <a:rPr lang="es-MX" smtClean="0"/>
              <a:pPr/>
              <a:t>1</a:t>
            </a:fld>
            <a:r>
              <a:rPr lang="es-MX" dirty="0"/>
              <a:t> </a:t>
            </a:r>
            <a:r>
              <a:rPr lang="es-MX" dirty="0" smtClean="0"/>
              <a:t>DE 1</a:t>
            </a:r>
            <a:endParaRPr lang="es-MX" dirty="0"/>
          </a:p>
        </p:txBody>
      </p:sp>
      <p:sp>
        <p:nvSpPr>
          <p:cNvPr id="13" name="Título 12"/>
          <p:cNvSpPr>
            <a:spLocks noGrp="1"/>
          </p:cNvSpPr>
          <p:nvPr>
            <p:ph type="title"/>
          </p:nvPr>
        </p:nvSpPr>
        <p:spPr>
          <a:xfrm>
            <a:off x="368154" y="803395"/>
            <a:ext cx="8417026" cy="287528"/>
          </a:xfrm>
        </p:spPr>
        <p:txBody>
          <a:bodyPr/>
          <a:lstStyle/>
          <a:p>
            <a:r>
              <a:rPr lang="es-MX" sz="1200" b="1" dirty="0" smtClean="0">
                <a:latin typeface="Swis721 Cn BT" panose="020B0506020202030204" pitchFamily="34" charset="0"/>
              </a:rPr>
              <a:t>RESTAURACIÓN DE ANILLO DE HIERRO PRIMERA ETAPA</a:t>
            </a:r>
            <a:endParaRPr lang="es-MX" sz="1400" b="1" dirty="0">
              <a:latin typeface="Swis721 Cn BT" panose="020B0506020202030204" pitchFamily="34" charset="0"/>
            </a:endParaRPr>
          </a:p>
        </p:txBody>
      </p:sp>
      <p:sp>
        <p:nvSpPr>
          <p:cNvPr id="12" name="CuadroTexto 11">
            <a:extLst>
              <a:ext uri="{FF2B5EF4-FFF2-40B4-BE49-F238E27FC236}">
                <a16:creationId xmlns:a16="http://schemas.microsoft.com/office/drawing/2014/main" xmlns="" id="{2E98EB63-D6AD-4D28-9676-EEB42ECA6899}"/>
              </a:ext>
            </a:extLst>
          </p:cNvPr>
          <p:cNvSpPr txBox="1"/>
          <p:nvPr/>
        </p:nvSpPr>
        <p:spPr>
          <a:xfrm>
            <a:off x="323528" y="6391130"/>
            <a:ext cx="4896544" cy="261610"/>
          </a:xfrm>
          <a:prstGeom prst="rect">
            <a:avLst/>
          </a:prstGeom>
          <a:noFill/>
        </p:spPr>
        <p:txBody>
          <a:bodyPr wrap="square" rtlCol="0">
            <a:spAutoFit/>
          </a:bodyPr>
          <a:lstStyle/>
          <a:p>
            <a:r>
              <a:rPr lang="es-MX" sz="1050" b="1" dirty="0">
                <a:solidFill>
                  <a:schemeClr val="bg1"/>
                </a:solidFill>
              </a:rPr>
              <a:t>SAN FRANCISCO DEL RINCÓN, GTO.</a:t>
            </a:r>
          </a:p>
        </p:txBody>
      </p:sp>
      <p:sp>
        <p:nvSpPr>
          <p:cNvPr id="21" name="CuadroTexto 20">
            <a:extLst>
              <a:ext uri="{FF2B5EF4-FFF2-40B4-BE49-F238E27FC236}">
                <a16:creationId xmlns:a16="http://schemas.microsoft.com/office/drawing/2014/main" xmlns="" id="{59FEE8A8-9DE9-4BDE-B207-4B1460CB0773}"/>
              </a:ext>
            </a:extLst>
          </p:cNvPr>
          <p:cNvSpPr txBox="1"/>
          <p:nvPr/>
        </p:nvSpPr>
        <p:spPr>
          <a:xfrm>
            <a:off x="368154" y="1107150"/>
            <a:ext cx="8417026" cy="276999"/>
          </a:xfrm>
          <a:prstGeom prst="rect">
            <a:avLst/>
          </a:prstGeom>
          <a:noFill/>
        </p:spPr>
        <p:txBody>
          <a:bodyPr wrap="square" rtlCol="0">
            <a:spAutoFit/>
          </a:bodyPr>
          <a:lstStyle/>
          <a:p>
            <a:pPr marL="171450" indent="-171450">
              <a:buFont typeface="Arial" panose="020B0604020202020204" pitchFamily="34" charset="0"/>
              <a:buChar char="•"/>
            </a:pPr>
            <a:r>
              <a:rPr lang="es-MX" sz="1200" dirty="0" smtClean="0">
                <a:latin typeface="Swis721 Cn BT" panose="020B0506020202030204" pitchFamily="34" charset="0"/>
              </a:rPr>
              <a:t>PRESUPUESTO </a:t>
            </a:r>
            <a:r>
              <a:rPr lang="es-MX" sz="1200" dirty="0">
                <a:latin typeface="Swis721 Cn BT" panose="020B0506020202030204" pitchFamily="34" charset="0"/>
              </a:rPr>
              <a:t>DE LA OBRA con IVA : </a:t>
            </a:r>
            <a:r>
              <a:rPr lang="es-MX" sz="1200" b="1" dirty="0" smtClean="0">
                <a:latin typeface="Swis721 Cn BT" panose="020B0506020202030204" pitchFamily="34" charset="0"/>
              </a:rPr>
              <a:t>$ </a:t>
            </a:r>
            <a:r>
              <a:rPr lang="es-MX" sz="1200" b="1" dirty="0" smtClean="0">
                <a:latin typeface="Swis721 Cn BT" panose="020B0506020202030204" pitchFamily="34" charset="0"/>
              </a:rPr>
              <a:t>2’488, 702.11</a:t>
            </a:r>
            <a:endParaRPr lang="es-MX" sz="1200" b="1" dirty="0" smtClean="0">
              <a:latin typeface="Swis721 Cn BT" panose="020B0506020202030204" pitchFamily="34" charset="0"/>
            </a:endParaRPr>
          </a:p>
        </p:txBody>
      </p:sp>
      <p:sp>
        <p:nvSpPr>
          <p:cNvPr id="37" name="CuadroTexto 36">
            <a:extLst>
              <a:ext uri="{FF2B5EF4-FFF2-40B4-BE49-F238E27FC236}">
                <a16:creationId xmlns:a16="http://schemas.microsoft.com/office/drawing/2014/main" xmlns="" id="{59FEE8A8-9DE9-4BDE-B207-4B1460CB0773}"/>
              </a:ext>
            </a:extLst>
          </p:cNvPr>
          <p:cNvSpPr txBox="1"/>
          <p:nvPr/>
        </p:nvSpPr>
        <p:spPr>
          <a:xfrm>
            <a:off x="323528" y="4005064"/>
            <a:ext cx="8525640" cy="1384995"/>
          </a:xfrm>
          <a:prstGeom prst="rect">
            <a:avLst/>
          </a:prstGeom>
          <a:noFill/>
        </p:spPr>
        <p:txBody>
          <a:bodyPr wrap="square" rtlCol="0">
            <a:spAutoFit/>
          </a:bodyPr>
          <a:lstStyle/>
          <a:p>
            <a:r>
              <a:rPr lang="es-MX" sz="1200" b="1" dirty="0" smtClean="0">
                <a:latin typeface="Swis721 Cn BT" panose="020B0506020202030204" pitchFamily="34" charset="0"/>
              </a:rPr>
              <a:t>DESCRIPCION DE LOS TRABAJOS</a:t>
            </a:r>
          </a:p>
          <a:p>
            <a:endParaRPr lang="es-MX" sz="1200" b="1" dirty="0" smtClean="0">
              <a:latin typeface="Swis721 Cn BT" panose="020B0506020202030204" pitchFamily="34" charset="0"/>
            </a:endParaRPr>
          </a:p>
          <a:p>
            <a:pPr marL="171450" indent="-171450" algn="just">
              <a:buFont typeface="Arial" panose="020B0604020202020204" pitchFamily="34" charset="0"/>
              <a:buChar char="•"/>
            </a:pPr>
            <a:r>
              <a:rPr lang="es-ES" sz="1200" dirty="0">
                <a:latin typeface="Swis721 Cn BT" panose="020B0506020202030204" pitchFamily="34" charset="0"/>
              </a:rPr>
              <a:t>ACARREOS, PRIMERA ELEVACIÓN Y DESCENSO DE MATERIALES DIVERSOS DE CONSTRUCCIÓN Y DESECHOS, ESTRUCTURA PARA MALACATE MANUAL, ANDAMIAJE Y PLATAFORMAS DE TRABAJO, PROTECCIÓN DE VANOS, RECOLECCIÓN DE DEPÓSITOS DE GUANO EN PASOS DE GATO, ASPIRADO EN SECO DE ARMADURAS, RETIRO DE LÁMINA, RETIRO DE VIDRIOS DE VENTANAS, RETIRO DE NIDOS, RETIRO DE ESTRUCTURA DE MADERA, DESINFECCIÓN DE CORONA DE LOS MUROS, RECONSTRUCCIÓN DE PRETILES, ELABORACIÓN DE PLANTILLA RECONSTRUCCIÓN DE ESTRUCTURA, CREMA DE MADERA, COLOCACIÓN DE MADERA 100% IMPERMEABLE</a:t>
            </a:r>
            <a:r>
              <a:rPr lang="es-ES" sz="1200" dirty="0" smtClean="0">
                <a:latin typeface="Swis721 Cn BT" panose="020B0506020202030204" pitchFamily="34" charset="0"/>
              </a:rPr>
              <a:t>.</a:t>
            </a:r>
            <a:endParaRPr lang="es-MX" sz="1200" dirty="0">
              <a:latin typeface="Swis721 Cn BT" panose="020B0506020202030204" pitchFamily="34" charset="0"/>
            </a:endParaRPr>
          </a:p>
        </p:txBody>
      </p:sp>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1384149"/>
            <a:ext cx="3990035" cy="2244395"/>
          </a:xfrm>
          <a:prstGeom prst="rect">
            <a:avLst/>
          </a:prstGeom>
        </p:spPr>
      </p:pic>
      <p:pic>
        <p:nvPicPr>
          <p:cNvPr id="4" name="Imagen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11960" y="1384149"/>
            <a:ext cx="2992526" cy="2244395"/>
          </a:xfrm>
          <a:prstGeom prst="rect">
            <a:avLst/>
          </a:prstGeom>
        </p:spPr>
      </p:pic>
      <p:pic>
        <p:nvPicPr>
          <p:cNvPr id="5" name="Imagen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81192" y="1384149"/>
            <a:ext cx="1683296" cy="2244395"/>
          </a:xfrm>
          <a:prstGeom prst="rect">
            <a:avLst/>
          </a:prstGeom>
        </p:spPr>
      </p:pic>
    </p:spTree>
    <p:extLst>
      <p:ext uri="{BB962C8B-B14F-4D97-AF65-F5344CB8AC3E}">
        <p14:creationId xmlns:p14="http://schemas.microsoft.com/office/powerpoint/2010/main" val="2664061292"/>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2422</TotalTime>
  <Words>126</Words>
  <Application>Microsoft Office PowerPoint</Application>
  <PresentationFormat>Presentación en pantalla (4:3)</PresentationFormat>
  <Paragraphs>7</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Swis721 Cn BT</vt:lpstr>
      <vt:lpstr>1_Tema de Office</vt:lpstr>
      <vt:lpstr>RESTAURACIÓN DE ANILLO DE HIERRO PRIMERA ETAPA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José Miguel Picón González</dc:creator>
  <cp:lastModifiedBy>Silvia</cp:lastModifiedBy>
  <cp:revision>180</cp:revision>
  <cp:lastPrinted>2019-02-27T16:18:16Z</cp:lastPrinted>
  <dcterms:created xsi:type="dcterms:W3CDTF">2013-12-18T17:15:12Z</dcterms:created>
  <dcterms:modified xsi:type="dcterms:W3CDTF">2019-05-06T18:37:56Z</dcterms:modified>
</cp:coreProperties>
</file>