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4"/>
            <a:ext cx="8417026" cy="393357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CICLOVIA EN BLVD. PANAMA (TRAMO BLVD. PEDRO NICOLAS A FRANCISCO HERNANDEZ Y PUENTE RIO SANTIAGO), EN LA CIUDAD DE SAN FRANCISCO DEL RINCON. 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23528" y="1179454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240,000.00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TRAZO, PINTURA, SUMINISTRO Y COLOCACION DE BOYA Y VIALETA, SEÑALETICA.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7"/>
          <a:stretch/>
        </p:blipFill>
        <p:spPr>
          <a:xfrm>
            <a:off x="1259632" y="1456453"/>
            <a:ext cx="2592288" cy="273133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6"/>
          <a:stretch/>
        </p:blipFill>
        <p:spPr>
          <a:xfrm>
            <a:off x="4427984" y="1456453"/>
            <a:ext cx="2531386" cy="27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65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CICLOVIA EN BLVD. PANAMA (TRAMO BLVD. PEDRO NICOLAS A FRANCISCO HERNANDEZ Y PUENTE RIO SANTIAGO), EN LA CIUDAD DE SAN FRANCISCO DEL RINCON.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2019-05-06T18:31:24Z</dcterms:modified>
</cp:coreProperties>
</file>