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>
        <p:scale>
          <a:sx n="100" d="100"/>
          <a:sy n="100" d="100"/>
        </p:scale>
        <p:origin x="2418" y="31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PAVIMENTACIÓN DEL BLVD. LUCAS GAVILÁN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3’215,168.93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REHABILITA EL DRENAJE SANITARIO DE 18” CON PVC SERE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REHABILITO LA TUBERIA DE AGUA POTABLE DE 3”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REHABILITARON LAS BANQUETAS, SE REALIZARON GUARNICIONES EN CAMELLON Y BANQUETA.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CONTRUYO LA CICLOVIA EN AMBOS SENTIDOS DEL BULEVAR CON BOYA DE PLASTICO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COLOCA ALUMBRADO PUBLICO DE LED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COLOCO LA LOSA DE CONCRETO DEL CUERPO ORIENTE YA QUE LA ANTERIOS ERA DE ASFALTO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Swis721 Cn BT" panose="020B0506020202030204" pitchFamily="34" charset="0"/>
              </a:rPr>
              <a:t>SE COLOA SEÑALETICA VERTICAL Y HORIZONTAL</a:t>
            </a:r>
            <a:r>
              <a:rPr lang="es-MX" sz="1200" smtClean="0">
                <a:latin typeface="Swis721 Cn BT" panose="020B0506020202030204" pitchFamily="34" charset="0"/>
              </a:rPr>
              <a:t> 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r>
              <a:rPr lang="es-MX" sz="1200" dirty="0" smtClean="0">
                <a:latin typeface="Swis721 Cn BT" panose="020B0506020202030204" pitchFamily="34" charset="0"/>
              </a:rPr>
              <a:t>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82095"/>
            <a:ext cx="1518750" cy="2700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072" y="1563814"/>
            <a:ext cx="448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</TotalTime>
  <Words>106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PAVIMENTACIÓN DEL BLVD. LUCAS GAVILÁN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OBRAS-PC-04</cp:lastModifiedBy>
  <cp:revision>184</cp:revision>
  <cp:lastPrinted>2019-02-27T16:18:16Z</cp:lastPrinted>
  <dcterms:created xsi:type="dcterms:W3CDTF">2013-12-18T17:15:12Z</dcterms:created>
  <dcterms:modified xsi:type="dcterms:W3CDTF">2019-05-07T21:24:52Z</dcterms:modified>
</cp:coreProperties>
</file>