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06/05/2019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AMPLIACION DE AGUA POTABLE EN LA COMUNIDAD DEL SAUZ DE ARMENTA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3’104,914.73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290433" y="3867871"/>
            <a:ext cx="4018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latin typeface="Swis721 Cn BT" panose="020B0506020202030204" pitchFamily="34" charset="0"/>
              </a:rPr>
              <a:t>DESCRIPCION DE LOS </a:t>
            </a:r>
            <a:r>
              <a:rPr lang="es-MX" sz="1200" b="1" dirty="0" smtClean="0">
                <a:latin typeface="Swis721 Cn BT" panose="020B0506020202030204" pitchFamily="34" charset="0"/>
              </a:rPr>
              <a:t>TRABAJOS</a:t>
            </a:r>
          </a:p>
          <a:p>
            <a:pPr algn="just"/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TRAZO, EXCAVACIONES, ACARREOS, SUMINISTRO E INSTALACION DE TUBERIA, CAJAS DE VALVULA, RELLENOS, SEÑALAMIENTO Y LETRERO INFORMATIVO. </a:t>
            </a:r>
            <a:endParaRPr lang="es-MX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465" y="1418114"/>
            <a:ext cx="1593558" cy="212474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7479"/>
            <a:ext cx="1593558" cy="2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418" y="1419359"/>
            <a:ext cx="1593558" cy="212474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380" y="1417479"/>
            <a:ext cx="1593558" cy="21247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496" y="3662772"/>
            <a:ext cx="2832992" cy="212474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3" y="3662772"/>
            <a:ext cx="1593558" cy="212474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979" y="1417898"/>
            <a:ext cx="1557894" cy="207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</TotalTime>
  <Words>57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AMPLIACION DE AGUA POTABLE EN LA COMUNIDAD DEL SAUZ DE ARMENTA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2019-05-06T18:26:23Z</dcterms:modified>
</cp:coreProperties>
</file>