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M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s-M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s-M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2149A3C3-5202-4F4F-A60B-57933594D2C6}" type="slidenum">
              <a:rPr b="0" lang="es-M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420000" y="720000"/>
            <a:ext cx="1116000" cy="50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DIRECTOR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3384000" y="1692000"/>
            <a:ext cx="1080000" cy="61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ADMINISTRATIVO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“</a:t>
            </a:r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A””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216000" y="3060000"/>
            <a:ext cx="1584000" cy="468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TALLERES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2232000" y="2988000"/>
            <a:ext cx="1260000" cy="54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SECRETARIA</a:t>
            </a: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“A”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4752000" y="2988000"/>
            <a:ext cx="1224000" cy="54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6"/>
          <p:cNvSpPr/>
          <p:nvPr/>
        </p:nvSpPr>
        <p:spPr>
          <a:xfrm>
            <a:off x="6912000" y="2988000"/>
            <a:ext cx="1440000" cy="468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7"/>
          <p:cNvSpPr/>
          <p:nvPr/>
        </p:nvSpPr>
        <p:spPr>
          <a:xfrm>
            <a:off x="252000" y="4320000"/>
            <a:ext cx="1260000" cy="3880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8"/>
          <p:cNvSpPr/>
          <p:nvPr/>
        </p:nvSpPr>
        <p:spPr>
          <a:xfrm>
            <a:off x="1944000" y="4320000"/>
            <a:ext cx="1296000" cy="43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9"/>
          <p:cNvSpPr/>
          <p:nvPr/>
        </p:nvSpPr>
        <p:spPr>
          <a:xfrm>
            <a:off x="4068000" y="4320000"/>
            <a:ext cx="1440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 DE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ACCIÓN CULTURAL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5652000" y="4320000"/>
            <a:ext cx="1296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DE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PROMOCIÓN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7128000" y="4320000"/>
            <a:ext cx="1296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8568000" y="4320000"/>
            <a:ext cx="1332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ENCARGADA DE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TEATRO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Line 13"/>
          <p:cNvSpPr/>
          <p:nvPr/>
        </p:nvSpPr>
        <p:spPr>
          <a:xfrm>
            <a:off x="792000" y="2736000"/>
            <a:ext cx="691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Line 14"/>
          <p:cNvSpPr/>
          <p:nvPr/>
        </p:nvSpPr>
        <p:spPr>
          <a:xfrm>
            <a:off x="3852000" y="1224000"/>
            <a:ext cx="0" cy="46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Line 15"/>
          <p:cNvSpPr/>
          <p:nvPr/>
        </p:nvSpPr>
        <p:spPr>
          <a:xfrm>
            <a:off x="3852000" y="2160000"/>
            <a:ext cx="72000" cy="41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TextShape 16"/>
          <p:cNvSpPr txBox="1"/>
          <p:nvPr/>
        </p:nvSpPr>
        <p:spPr>
          <a:xfrm>
            <a:off x="4698360" y="3084120"/>
            <a:ext cx="1349640" cy="51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ADMINISTRATIVO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17"/>
          <p:cNvSpPr txBox="1"/>
          <p:nvPr/>
        </p:nvSpPr>
        <p:spPr>
          <a:xfrm>
            <a:off x="6966360" y="2959920"/>
            <a:ext cx="1209600" cy="48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PROMOCIÓN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Line 18"/>
          <p:cNvSpPr/>
          <p:nvPr/>
        </p:nvSpPr>
        <p:spPr>
          <a:xfrm>
            <a:off x="720000" y="4968000"/>
            <a:ext cx="180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19"/>
          <p:cNvSpPr/>
          <p:nvPr/>
        </p:nvSpPr>
        <p:spPr>
          <a:xfrm>
            <a:off x="864000" y="5544000"/>
            <a:ext cx="1512000" cy="43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PERSONAL</a:t>
            </a: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DOCENTE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Line 20"/>
          <p:cNvSpPr/>
          <p:nvPr/>
        </p:nvSpPr>
        <p:spPr>
          <a:xfrm>
            <a:off x="1512000" y="4968000"/>
            <a:ext cx="0" cy="57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TextShape 21"/>
          <p:cNvSpPr txBox="1"/>
          <p:nvPr/>
        </p:nvSpPr>
        <p:spPr>
          <a:xfrm>
            <a:off x="378360" y="4219560"/>
            <a:ext cx="1209600" cy="48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     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TextShape 22"/>
          <p:cNvSpPr txBox="1"/>
          <p:nvPr/>
        </p:nvSpPr>
        <p:spPr>
          <a:xfrm>
            <a:off x="2034360" y="4219920"/>
            <a:ext cx="1209600" cy="48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     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Line 23"/>
          <p:cNvSpPr/>
          <p:nvPr/>
        </p:nvSpPr>
        <p:spPr>
          <a:xfrm>
            <a:off x="4392000" y="3888000"/>
            <a:ext cx="511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Line 24"/>
          <p:cNvSpPr/>
          <p:nvPr/>
        </p:nvSpPr>
        <p:spPr>
          <a:xfrm>
            <a:off x="7560000" y="3456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Line 25"/>
          <p:cNvSpPr/>
          <p:nvPr/>
        </p:nvSpPr>
        <p:spPr>
          <a:xfrm>
            <a:off x="4392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Line 26"/>
          <p:cNvSpPr/>
          <p:nvPr/>
        </p:nvSpPr>
        <p:spPr>
          <a:xfrm>
            <a:off x="6264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Line 27"/>
          <p:cNvSpPr/>
          <p:nvPr/>
        </p:nvSpPr>
        <p:spPr>
          <a:xfrm>
            <a:off x="7740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Line 28"/>
          <p:cNvSpPr/>
          <p:nvPr/>
        </p:nvSpPr>
        <p:spPr>
          <a:xfrm>
            <a:off x="9504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Line 29"/>
          <p:cNvSpPr/>
          <p:nvPr/>
        </p:nvSpPr>
        <p:spPr>
          <a:xfrm>
            <a:off x="2520000" y="4752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Line 30"/>
          <p:cNvSpPr/>
          <p:nvPr/>
        </p:nvSpPr>
        <p:spPr>
          <a:xfrm>
            <a:off x="720000" y="4708080"/>
            <a:ext cx="0" cy="2599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Line 31"/>
          <p:cNvSpPr/>
          <p:nvPr/>
        </p:nvSpPr>
        <p:spPr>
          <a:xfrm>
            <a:off x="7776000" y="4680000"/>
            <a:ext cx="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32"/>
          <p:cNvSpPr/>
          <p:nvPr/>
        </p:nvSpPr>
        <p:spPr>
          <a:xfrm>
            <a:off x="8784000" y="5400000"/>
            <a:ext cx="1152000" cy="576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33"/>
          <p:cNvSpPr/>
          <p:nvPr/>
        </p:nvSpPr>
        <p:spPr>
          <a:xfrm>
            <a:off x="5904000" y="5472000"/>
            <a:ext cx="1236600" cy="50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 DE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SERVICIOS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OPERATIVOS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Line 34"/>
          <p:cNvSpPr/>
          <p:nvPr/>
        </p:nvSpPr>
        <p:spPr>
          <a:xfrm>
            <a:off x="6264000" y="5184000"/>
            <a:ext cx="331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Line 35"/>
          <p:cNvSpPr/>
          <p:nvPr/>
        </p:nvSpPr>
        <p:spPr>
          <a:xfrm>
            <a:off x="6264000" y="5184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Line 36"/>
          <p:cNvSpPr/>
          <p:nvPr/>
        </p:nvSpPr>
        <p:spPr>
          <a:xfrm>
            <a:off x="9576000" y="5184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37"/>
          <p:cNvSpPr/>
          <p:nvPr/>
        </p:nvSpPr>
        <p:spPr>
          <a:xfrm>
            <a:off x="7308000" y="5508000"/>
            <a:ext cx="1296000" cy="468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TextShape 38"/>
          <p:cNvSpPr txBox="1"/>
          <p:nvPr/>
        </p:nvSpPr>
        <p:spPr>
          <a:xfrm>
            <a:off x="8784000" y="5465520"/>
            <a:ext cx="120744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 DE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SERVICIOS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OPERATIVOS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39"/>
          <p:cNvSpPr/>
          <p:nvPr/>
        </p:nvSpPr>
        <p:spPr>
          <a:xfrm>
            <a:off x="1548000" y="6840000"/>
            <a:ext cx="1260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PERSONAL DE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INTENDENCIA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40"/>
          <p:cNvSpPr/>
          <p:nvPr/>
        </p:nvSpPr>
        <p:spPr>
          <a:xfrm>
            <a:off x="3168000" y="6840000"/>
            <a:ext cx="1296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CHÓFER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41"/>
          <p:cNvSpPr/>
          <p:nvPr/>
        </p:nvSpPr>
        <p:spPr>
          <a:xfrm>
            <a:off x="4716000" y="6840000"/>
            <a:ext cx="1368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VIGILANTE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Line 42"/>
          <p:cNvSpPr/>
          <p:nvPr/>
        </p:nvSpPr>
        <p:spPr>
          <a:xfrm>
            <a:off x="2016000" y="6300000"/>
            <a:ext cx="37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Line 43"/>
          <p:cNvSpPr/>
          <p:nvPr/>
        </p:nvSpPr>
        <p:spPr>
          <a:xfrm>
            <a:off x="2016000" y="6300000"/>
            <a:ext cx="0" cy="54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Line 44"/>
          <p:cNvSpPr/>
          <p:nvPr/>
        </p:nvSpPr>
        <p:spPr>
          <a:xfrm>
            <a:off x="3744000" y="6300000"/>
            <a:ext cx="0" cy="54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Line 45"/>
          <p:cNvSpPr/>
          <p:nvPr/>
        </p:nvSpPr>
        <p:spPr>
          <a:xfrm>
            <a:off x="5760000" y="6300000"/>
            <a:ext cx="0" cy="54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Line 46"/>
          <p:cNvSpPr/>
          <p:nvPr/>
        </p:nvSpPr>
        <p:spPr>
          <a:xfrm>
            <a:off x="1080000" y="3528000"/>
            <a:ext cx="0" cy="28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TextShape 47"/>
          <p:cNvSpPr txBox="1"/>
          <p:nvPr/>
        </p:nvSpPr>
        <p:spPr>
          <a:xfrm>
            <a:off x="7433640" y="5468040"/>
            <a:ext cx="997560" cy="51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 DE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SERVICIOS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MX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OPERATIVOS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Line 48"/>
          <p:cNvSpPr/>
          <p:nvPr/>
        </p:nvSpPr>
        <p:spPr>
          <a:xfrm>
            <a:off x="7848000" y="5184000"/>
            <a:ext cx="0" cy="32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Line 49"/>
          <p:cNvSpPr/>
          <p:nvPr/>
        </p:nvSpPr>
        <p:spPr>
          <a:xfrm>
            <a:off x="792000" y="2736000"/>
            <a:ext cx="0" cy="32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Line 50"/>
          <p:cNvSpPr/>
          <p:nvPr/>
        </p:nvSpPr>
        <p:spPr>
          <a:xfrm>
            <a:off x="2808000" y="2736000"/>
            <a:ext cx="0" cy="25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Line 51"/>
          <p:cNvSpPr/>
          <p:nvPr/>
        </p:nvSpPr>
        <p:spPr>
          <a:xfrm>
            <a:off x="5256000" y="2736000"/>
            <a:ext cx="0" cy="25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Line 52"/>
          <p:cNvSpPr/>
          <p:nvPr/>
        </p:nvSpPr>
        <p:spPr>
          <a:xfrm>
            <a:off x="7704000" y="2736000"/>
            <a:ext cx="0" cy="2239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Line 53"/>
          <p:cNvSpPr/>
          <p:nvPr/>
        </p:nvSpPr>
        <p:spPr>
          <a:xfrm>
            <a:off x="504000" y="3816000"/>
            <a:ext cx="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Line 54"/>
          <p:cNvSpPr/>
          <p:nvPr/>
        </p:nvSpPr>
        <p:spPr>
          <a:xfrm>
            <a:off x="504000" y="3816000"/>
            <a:ext cx="19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Line 55"/>
          <p:cNvSpPr/>
          <p:nvPr/>
        </p:nvSpPr>
        <p:spPr>
          <a:xfrm>
            <a:off x="2448000" y="3816000"/>
            <a:ext cx="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Application>LibreOffice/5.2.2.2$Windows_x86 LibreOffice_project/8f96e87c890bf8fa77463cd4b640a2312823f3ad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2018-01-10T12:37:06Z</dcterms:created>
  <dc:creator/>
  <dc:description/>
  <dc:language>es-MX</dc:language>
  <cp:lastModifiedBy/>
  <cp:lastPrinted>2018-01-10T17:59:43Z</cp:lastPrinted>
  <dcterms:modified xsi:type="dcterms:W3CDTF">2018-01-10T18:49:59Z</dcterms:modified>
  <cp:revision>6</cp:revision>
  <dc:subject/>
  <dc:title/>
</cp:coreProperties>
</file>