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535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48A87A34-81AB-432B-8DAE-1953F412C126}" type="datetimeFigureOut">
              <a:rPr lang="en-US" smtClean="0"/>
              <a:pPr defTabSz="457200"/>
              <a:t>11/21/2018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defTabSz="457200"/>
            <a:fld id="{6D22F896-40B5-4ADD-8801-0D06FADFA095}" type="slidenum">
              <a:rPr lang="en-US" smtClean="0"/>
              <a:pPr defTabSz="45720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588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48A87A34-81AB-432B-8DAE-1953F412C126}" type="datetimeFigureOut">
              <a:rPr lang="en-US" smtClean="0"/>
              <a:pPr defTabSz="457200"/>
              <a:t>11/21/2018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defTabSz="457200"/>
            <a:fld id="{6D22F896-40B5-4ADD-8801-0D06FADFA095}" type="slidenum">
              <a:rPr lang="en-US" smtClean="0"/>
              <a:pPr defTabSz="457200"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114822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48A87A34-81AB-432B-8DAE-1953F412C126}" type="datetimeFigureOut">
              <a:rPr lang="en-US" smtClean="0"/>
              <a:pPr defTabSz="457200"/>
              <a:t>11/21/2018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defTabSz="457200"/>
            <a:fld id="{6D22F896-40B5-4ADD-8801-0D06FADFA095}" type="slidenum">
              <a:rPr lang="en-US" smtClean="0"/>
              <a:pPr defTabSz="45720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9100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48A87A34-81AB-432B-8DAE-1953F412C126}" type="datetimeFigureOut">
              <a:rPr lang="en-US" smtClean="0"/>
              <a:pPr defTabSz="457200"/>
              <a:t>11/21/2018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defTabSz="457200"/>
            <a:fld id="{6D22F896-40B5-4ADD-8801-0D06FADFA095}" type="slidenum">
              <a:rPr lang="en-US" smtClean="0"/>
              <a:pPr defTabSz="457200"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992653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48A87A34-81AB-432B-8DAE-1953F412C126}" type="datetimeFigureOut">
              <a:rPr lang="en-US" smtClean="0"/>
              <a:pPr defTabSz="457200"/>
              <a:t>11/21/2018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defTabSz="457200"/>
            <a:fld id="{6D22F896-40B5-4ADD-8801-0D06FADFA095}" type="slidenum">
              <a:rPr lang="en-US" smtClean="0"/>
              <a:pPr defTabSz="45720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9530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2808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220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375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691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095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011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866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013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242852"/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rgbClr val="242852"/>
                </a:solidFill>
              </a:rPr>
              <a:pPr/>
              <a:t>‹Nº›</a:t>
            </a:fld>
            <a:endParaRPr lang="en-US" dirty="0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550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06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48A87A34-81AB-432B-8DAE-1953F412C126}" type="datetimeFigureOut">
              <a:rPr lang="en-US" smtClean="0"/>
              <a:pPr defTabSz="457200"/>
              <a:t>11/21/2018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defTabSz="457200"/>
            <a:fld id="{6D22F896-40B5-4ADD-8801-0D06FADFA095}" type="slidenum">
              <a:rPr lang="en-US" smtClean="0"/>
              <a:pPr defTabSz="45720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380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sz="3600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I</a:t>
            </a:r>
            <a:r>
              <a:rPr lang="es-MX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  </a:t>
            </a:r>
            <a:r>
              <a:rPr lang="es-MX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EL AREA DE ALUMBRADO CUENTA CON PERSONAL CAPACITADO PARA REALIZAR LA INSTALACIONES Y REPARACIONES, ESPECIALMENTE PARA DESARROLLAR LAS DIFERENTES ACTIVIDADES QUE REQUIERE LA ZONA URBANA Y RURAL DEL MPIO, MISMAS QUE LAS DEPENCIAS QUE REQUIEREN EL APOYO  PARA SU MANTENIMIENTO. </a:t>
            </a:r>
            <a:endParaRPr lang="es-MX" sz="24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9543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</TotalTime>
  <Words>45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Andalus</vt:lpstr>
      <vt:lpstr>Arial</vt:lpstr>
      <vt:lpstr>Century Gothic</vt:lpstr>
      <vt:lpstr>Wingdings 3</vt:lpstr>
      <vt:lpstr>Espiral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Servicios</dc:creator>
  <cp:lastModifiedBy>Servicios</cp:lastModifiedBy>
  <cp:revision>2</cp:revision>
  <dcterms:created xsi:type="dcterms:W3CDTF">2018-11-21T20:54:21Z</dcterms:created>
  <dcterms:modified xsi:type="dcterms:W3CDTF">2018-11-21T20:57:13Z</dcterms:modified>
</cp:coreProperties>
</file>