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CED8-EED1-415C-9EC3-0BBD18126427}" type="datetimeFigureOut">
              <a:rPr lang="es-MX" smtClean="0"/>
              <a:t>14/08/2018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C7E1-D827-4FE5-A682-0B36B5A07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5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CED8-EED1-415C-9EC3-0BBD18126427}" type="datetimeFigureOut">
              <a:rPr lang="es-MX" smtClean="0"/>
              <a:t>14/08/2018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C7E1-D827-4FE5-A682-0B36B5A07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201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CED8-EED1-415C-9EC3-0BBD18126427}" type="datetimeFigureOut">
              <a:rPr lang="es-MX" smtClean="0"/>
              <a:t>14/08/2018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C7E1-D827-4FE5-A682-0B36B5A07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67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CED8-EED1-415C-9EC3-0BBD18126427}" type="datetimeFigureOut">
              <a:rPr lang="es-MX" smtClean="0"/>
              <a:t>14/08/2018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C7E1-D827-4FE5-A682-0B36B5A07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076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CED8-EED1-415C-9EC3-0BBD18126427}" type="datetimeFigureOut">
              <a:rPr lang="es-MX" smtClean="0"/>
              <a:t>14/08/2018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C7E1-D827-4FE5-A682-0B36B5A07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778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CED8-EED1-415C-9EC3-0BBD18126427}" type="datetimeFigureOut">
              <a:rPr lang="es-MX" smtClean="0"/>
              <a:t>14/08/2018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C7E1-D827-4FE5-A682-0B36B5A07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785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CED8-EED1-415C-9EC3-0BBD18126427}" type="datetimeFigureOut">
              <a:rPr lang="es-MX" smtClean="0"/>
              <a:t>14/08/2018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C7E1-D827-4FE5-A682-0B36B5A07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134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CED8-EED1-415C-9EC3-0BBD18126427}" type="datetimeFigureOut">
              <a:rPr lang="es-MX" smtClean="0"/>
              <a:t>14/08/2018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C7E1-D827-4FE5-A682-0B36B5A07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131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CED8-EED1-415C-9EC3-0BBD18126427}" type="datetimeFigureOut">
              <a:rPr lang="es-MX" smtClean="0"/>
              <a:t>14/08/2018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C7E1-D827-4FE5-A682-0B36B5A07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645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CED8-EED1-415C-9EC3-0BBD18126427}" type="datetimeFigureOut">
              <a:rPr lang="es-MX" smtClean="0"/>
              <a:t>14/08/2018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C7E1-D827-4FE5-A682-0B36B5A07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732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CED8-EED1-415C-9EC3-0BBD18126427}" type="datetimeFigureOut">
              <a:rPr lang="es-MX" smtClean="0"/>
              <a:t>14/08/2018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C7E1-D827-4FE5-A682-0B36B5A07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93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FCED8-EED1-415C-9EC3-0BBD18126427}" type="datetimeFigureOut">
              <a:rPr lang="es-MX" smtClean="0"/>
              <a:t>14/08/2018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9C7E1-D827-4FE5-A682-0B36B5A073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21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39" y="2940907"/>
            <a:ext cx="2030291" cy="334044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93" y="3369276"/>
            <a:ext cx="4308388" cy="273285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963" y="3377514"/>
            <a:ext cx="4504775" cy="2732854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331838" y="741931"/>
            <a:ext cx="81137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Entrega de material</a:t>
            </a:r>
          </a:p>
          <a:p>
            <a:pPr algn="ctr"/>
            <a:r>
              <a:rPr lang="es-ES" sz="36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en la comunidad el Mogote</a:t>
            </a:r>
          </a:p>
          <a:p>
            <a:pPr algn="ctr"/>
            <a:r>
              <a:rPr lang="es-ES" sz="3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Dentro del programa Obras </a:t>
            </a:r>
            <a:r>
              <a:rPr lang="es-ES" sz="3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Menores 2018</a:t>
            </a:r>
          </a:p>
        </p:txBody>
      </p:sp>
    </p:spTree>
    <p:extLst>
      <p:ext uri="{BB962C8B-B14F-4D97-AF65-F5344CB8AC3E}">
        <p14:creationId xmlns:p14="http://schemas.microsoft.com/office/powerpoint/2010/main" val="26032151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DESARROLLO SOCIAL 01</dc:creator>
  <cp:lastModifiedBy>DESARROLLO SOCIAL 01</cp:lastModifiedBy>
  <cp:revision>4</cp:revision>
  <cp:lastPrinted>2018-04-09T18:08:48Z</cp:lastPrinted>
  <dcterms:created xsi:type="dcterms:W3CDTF">2018-04-09T18:04:51Z</dcterms:created>
  <dcterms:modified xsi:type="dcterms:W3CDTF">2018-08-14T16:03:51Z</dcterms:modified>
</cp:coreProperties>
</file>