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4C0D5-6E45-41F7-BC04-AE6BA422373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128154D-F158-4C1F-A8C3-D0670E05E15D}">
      <dgm:prSet phldrT="[Texto]"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ADRIAN GONZALEZ PULIDO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D711909-898B-44DC-B646-AB39D38D2B90}" type="parTrans" cxnId="{053E981F-0881-4262-9AE8-AD1F93F32FA6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724F251-BEED-406F-94E3-D9A63EE460D3}" type="sibTrans" cxnId="{053E981F-0881-4262-9AE8-AD1F93F32FA6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TESORERO MUNICIPAL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CD4DFB24-8F9E-4718-B71B-BC26696014A7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GLORIA BEATRIZ CARMONA MEDINA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D1AA7B4-9CF9-4015-8DE9-487275318EAA}" type="parTrans" cxnId="{542A3837-C06F-4799-89FF-9BE58133C78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1F2CC7A-9AC4-44CB-9F43-9A828DD27F4B}" type="sibTrans" cxnId="{542A3837-C06F-4799-89FF-9BE58133C78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JEFA DE CONTABILIDAD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DD78F16-1408-45F7-B464-637C91E3764D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J. REYNALDO FLORIDO REYES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9E36601-F178-4D7E-9371-00C3E830367C}" type="parTrans" cxnId="{DFBCED9E-156C-43D3-AD4F-568B4166B6FC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9E0D9A1-5643-4C17-BE25-F1D930B5374D}" type="sibTrans" cxnId="{DFBCED9E-156C-43D3-AD4F-568B4166B6FC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COORDINADOR ADMINISTRATIVO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50AF3CC-BFF1-4F0F-AF0C-C973A6F67A6B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JUANA LOPEZ ZENDEJAS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9A6953DA-52E5-4370-B095-B7746FF45D29}" type="parTrans" cxnId="{3F60B15A-69CD-4825-BFAF-794182C6CE56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C2B91E7-AC93-4C07-9BB6-C8997FA0B25B}" type="sibTrans" cxnId="{3F60B15A-69CD-4825-BFAF-794182C6CE56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EGRESOS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D839B8B8-064A-4C42-8558-F7999A0F72E9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EVA MARIA FLORIDO VILLALPANDO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8D49A624-BD29-4C30-AFC9-C24311CEBAD8}" type="parTrans" cxnId="{40741856-DCAE-48FA-8D01-F898F11DD8B9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4C2D520-AB65-4294-8341-96A24F3DDB97}" type="sibTrans" cxnId="{40741856-DCAE-48FA-8D01-F898F11DD8B9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6629E30A-78B0-4809-B883-2335E9FDDDCB}" type="asst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 SONIA</a:t>
          </a:r>
        </a:p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RAMIREZ CORONADO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5FF1D6A-0D9D-402D-AD9A-A70B0D70405E}" type="parTrans" cxnId="{559CC4FE-F602-48C1-B662-B4F8AA5DFA18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6B1B467-9D07-48D9-8455-C0546F55FDAB}" type="sibTrans" cxnId="{559CC4FE-F602-48C1-B662-B4F8AA5DFA18}">
      <dgm:prSet custT="1"/>
      <dgm:spPr/>
      <dgm:t>
        <a:bodyPr/>
        <a:lstStyle/>
        <a:p>
          <a:r>
            <a:rPr lang="es-MX" sz="1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inventarios</a:t>
          </a:r>
          <a:endParaRPr lang="es-MX" sz="1000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899D795-5D55-45F4-8276-11597DD683E0}" type="asst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MARIA GUADALUPE MARQUEZ VALADEZ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CF2985C-E895-4256-949F-D45C6E69ED6B}" type="parTrans" cxnId="{A1FE6600-9689-4179-A646-145E287173E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25AD38F1-E865-45A9-A4E8-744059945A9D}" type="sibTrans" cxnId="{A1FE6600-9689-4179-A646-145E287173E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6C1D840-43B2-4A68-95E5-DAB7B4232B1C}" type="asst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MARIANO GOMEZ CASTILLO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A8CD006A-CF10-4069-A5C1-A3F9E3FBC03F}" type="parTrans" cxnId="{7A6B18F1-EDB2-443E-9C71-8D593012A1E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934F841-6FAF-4EC4-BAB2-3C9B585AD4D3}" type="sibTrans" cxnId="{7A6B18F1-EDB2-443E-9C71-8D593012A1E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EEB61AE-2D04-46B4-BC53-0388BEA5319A}" type="asst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MA. CONCEPCION HERNANDEZ ZARAGOZA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EAB4183-44C4-4B9A-83E8-9BE1E4EB2F40}" type="parTrans" cxnId="{196CC8D7-D17E-40F6-941E-AC65D552068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EAB2B3C2-3845-4F43-B031-402345B54A8C}" type="sibTrans" cxnId="{196CC8D7-D17E-40F6-941E-AC65D552068E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ADBB649-CEBF-4733-91EC-59A89EA69E86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JOSE LUIS MENDOZA LOPEZ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9DDC4CE-745F-4D20-B714-F6E6B8A533F9}" type="parTrans" cxnId="{D18C8913-C088-4ABC-A98E-9752D000FF62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0E9ABEB-8F42-4457-8A17-4A833D3B6788}" type="sibTrans" cxnId="{D18C8913-C088-4ABC-A98E-9752D000FF62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ENCARGADO DE presupuestos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3316FA4-F7C8-40ED-8D52-6BFEE6B9989E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NADIA MARISOL VALADEZ RODRIGUEZ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7E994AD5-606A-4E7F-A88D-8B8C1A79B002}" type="parTrans" cxnId="{BEF07BD5-3706-432C-A4BB-6018DA5FFB42}">
      <dgm:prSet/>
      <dgm:spPr/>
      <dgm:t>
        <a:bodyPr/>
        <a:lstStyle/>
        <a:p>
          <a:endParaRPr lang="es-MX"/>
        </a:p>
      </dgm:t>
    </dgm:pt>
    <dgm:pt modelId="{7C7A1780-5C0A-4DA2-A24C-9FD0CE0C4A2A}" type="sibTrans" cxnId="{BEF07BD5-3706-432C-A4BB-6018DA5FFB42}">
      <dgm:prSet/>
      <dgm:spPr/>
      <dgm:t>
        <a:bodyPr/>
        <a:lstStyle/>
        <a:p>
          <a:r>
            <a:rPr lang="es-MX" b="1" dirty="0" smtClean="0"/>
            <a:t>ENC.MODULO DE RIF</a:t>
          </a:r>
          <a:endParaRPr lang="es-MX" b="1" dirty="0"/>
        </a:p>
      </dgm:t>
    </dgm:pt>
    <dgm:pt modelId="{6E2AF14E-7055-45C7-9894-A2C0BD43D084}" type="pres">
      <dgm:prSet presAssocID="{FF34C0D5-6E45-41F7-BC04-AE6BA4223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DD6F5FA-5EFD-4DBD-B0C9-4017278860AF}" type="pres">
      <dgm:prSet presAssocID="{1128154D-F158-4C1F-A8C3-D0670E05E15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082728B-B662-4001-9E13-47BDA232829E}" type="pres">
      <dgm:prSet presAssocID="{1128154D-F158-4C1F-A8C3-D0670E05E15D}" presName="rootComposite1" presStyleCnt="0"/>
      <dgm:spPr/>
      <dgm:t>
        <a:bodyPr/>
        <a:lstStyle/>
        <a:p>
          <a:endParaRPr lang="es-MX"/>
        </a:p>
      </dgm:t>
    </dgm:pt>
    <dgm:pt modelId="{0172ED8E-79B9-45BE-815B-8A8C09B369F6}" type="pres">
      <dgm:prSet presAssocID="{1128154D-F158-4C1F-A8C3-D0670E05E15D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D4979CB4-3633-4DC9-979A-1599F6924238}" type="pres">
      <dgm:prSet presAssocID="{1128154D-F158-4C1F-A8C3-D0670E05E15D}" presName="titleText1" presStyleLbl="fgAcc0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0D558C7-0DC2-4632-9317-3B28419E9B7B}" type="pres">
      <dgm:prSet presAssocID="{1128154D-F158-4C1F-A8C3-D0670E05E15D}" presName="rootConnector1" presStyleLbl="node1" presStyleIdx="0" presStyleCnt="5"/>
      <dgm:spPr/>
      <dgm:t>
        <a:bodyPr/>
        <a:lstStyle/>
        <a:p>
          <a:endParaRPr lang="es-MX"/>
        </a:p>
      </dgm:t>
    </dgm:pt>
    <dgm:pt modelId="{39A6FC8A-2F68-4B76-9E50-8EAB839C7C7D}" type="pres">
      <dgm:prSet presAssocID="{1128154D-F158-4C1F-A8C3-D0670E05E15D}" presName="hierChild2" presStyleCnt="0"/>
      <dgm:spPr/>
      <dgm:t>
        <a:bodyPr/>
        <a:lstStyle/>
        <a:p>
          <a:endParaRPr lang="es-MX"/>
        </a:p>
      </dgm:t>
    </dgm:pt>
    <dgm:pt modelId="{101B43D0-5FC5-4579-852F-95F25E8F4443}" type="pres">
      <dgm:prSet presAssocID="{FD1AA7B4-9CF9-4015-8DE9-487275318EAA}" presName="Name37" presStyleLbl="parChTrans1D2" presStyleIdx="0" presStyleCnt="1"/>
      <dgm:spPr/>
      <dgm:t>
        <a:bodyPr/>
        <a:lstStyle/>
        <a:p>
          <a:endParaRPr lang="es-MX"/>
        </a:p>
      </dgm:t>
    </dgm:pt>
    <dgm:pt modelId="{F0B3A798-FAA2-4D63-ADD9-0739C3DD5CDC}" type="pres">
      <dgm:prSet presAssocID="{CD4DFB24-8F9E-4718-B71B-BC26696014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876D65B-77B5-4311-89C9-C4773FBEA86C}" type="pres">
      <dgm:prSet presAssocID="{CD4DFB24-8F9E-4718-B71B-BC26696014A7}" presName="rootComposite" presStyleCnt="0"/>
      <dgm:spPr/>
      <dgm:t>
        <a:bodyPr/>
        <a:lstStyle/>
        <a:p>
          <a:endParaRPr lang="es-MX"/>
        </a:p>
      </dgm:t>
    </dgm:pt>
    <dgm:pt modelId="{EA8CC35F-7BFA-40AA-B2F9-8F71F333A89D}" type="pres">
      <dgm:prSet presAssocID="{CD4DFB24-8F9E-4718-B71B-BC26696014A7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7DFA2B9E-D102-417A-B551-D3611C3A6824}" type="pres">
      <dgm:prSet presAssocID="{CD4DFB24-8F9E-4718-B71B-BC26696014A7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29877C2-7CBB-4D55-9AFE-EA716B4B3E57}" type="pres">
      <dgm:prSet presAssocID="{CD4DFB24-8F9E-4718-B71B-BC26696014A7}" presName="rootConnector" presStyleLbl="node2" presStyleIdx="0" presStyleCnt="0"/>
      <dgm:spPr/>
      <dgm:t>
        <a:bodyPr/>
        <a:lstStyle/>
        <a:p>
          <a:endParaRPr lang="es-MX"/>
        </a:p>
      </dgm:t>
    </dgm:pt>
    <dgm:pt modelId="{C81F26D3-A3E0-49F8-8C6F-4186C8E19009}" type="pres">
      <dgm:prSet presAssocID="{CD4DFB24-8F9E-4718-B71B-BC26696014A7}" presName="hierChild4" presStyleCnt="0"/>
      <dgm:spPr/>
      <dgm:t>
        <a:bodyPr/>
        <a:lstStyle/>
        <a:p>
          <a:endParaRPr lang="es-MX"/>
        </a:p>
      </dgm:t>
    </dgm:pt>
    <dgm:pt modelId="{1135600F-B2D5-44C7-8F54-3CE3A0C3AA7C}" type="pres">
      <dgm:prSet presAssocID="{D9E36601-F178-4D7E-9371-00C3E830367C}" presName="Name37" presStyleLbl="parChTrans1D3" presStyleIdx="0" presStyleCnt="4"/>
      <dgm:spPr/>
      <dgm:t>
        <a:bodyPr/>
        <a:lstStyle/>
        <a:p>
          <a:endParaRPr lang="es-MX"/>
        </a:p>
      </dgm:t>
    </dgm:pt>
    <dgm:pt modelId="{413654A2-D2F5-444F-B995-5AAED62C18D5}" type="pres">
      <dgm:prSet presAssocID="{5DD78F16-1408-45F7-B464-637C91E376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0E6A1A8-7E6C-45B0-B1C6-863C0745FA11}" type="pres">
      <dgm:prSet presAssocID="{5DD78F16-1408-45F7-B464-637C91E3764D}" presName="rootComposite" presStyleCnt="0"/>
      <dgm:spPr/>
      <dgm:t>
        <a:bodyPr/>
        <a:lstStyle/>
        <a:p>
          <a:endParaRPr lang="es-MX"/>
        </a:p>
      </dgm:t>
    </dgm:pt>
    <dgm:pt modelId="{B9989AE4-2195-4834-80A8-B721D280BAFB}" type="pres">
      <dgm:prSet presAssocID="{5DD78F16-1408-45F7-B464-637C91E3764D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2457ED05-2535-4011-ABFE-7A4AFB17E26A}" type="pres">
      <dgm:prSet presAssocID="{5DD78F16-1408-45F7-B464-637C91E3764D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F42DAE26-E7A8-4C40-9CB1-8FC6D2043D78}" type="pres">
      <dgm:prSet presAssocID="{5DD78F16-1408-45F7-B464-637C91E3764D}" presName="rootConnector" presStyleLbl="node3" presStyleIdx="0" presStyleCnt="0"/>
      <dgm:spPr/>
      <dgm:t>
        <a:bodyPr/>
        <a:lstStyle/>
        <a:p>
          <a:endParaRPr lang="es-MX"/>
        </a:p>
      </dgm:t>
    </dgm:pt>
    <dgm:pt modelId="{DBA2168B-E6E3-4D0A-806F-D6C1C99EE6D2}" type="pres">
      <dgm:prSet presAssocID="{5DD78F16-1408-45F7-B464-637C91E3764D}" presName="hierChild4" presStyleCnt="0"/>
      <dgm:spPr/>
      <dgm:t>
        <a:bodyPr/>
        <a:lstStyle/>
        <a:p>
          <a:endParaRPr lang="es-MX"/>
        </a:p>
      </dgm:t>
    </dgm:pt>
    <dgm:pt modelId="{729F728A-2890-4FEA-9AAD-F19BBBEDEF33}" type="pres">
      <dgm:prSet presAssocID="{5DD78F16-1408-45F7-B464-637C91E3764D}" presName="hierChild5" presStyleCnt="0"/>
      <dgm:spPr/>
      <dgm:t>
        <a:bodyPr/>
        <a:lstStyle/>
        <a:p>
          <a:endParaRPr lang="es-MX"/>
        </a:p>
      </dgm:t>
    </dgm:pt>
    <dgm:pt modelId="{245DAE82-F918-468C-B9D6-8A6DC44CDB43}" type="pres">
      <dgm:prSet presAssocID="{45FF1D6A-0D9D-402D-AD9A-A70B0D70405E}" presName="Name96" presStyleLbl="parChTrans1D4" presStyleIdx="0" presStyleCnt="4"/>
      <dgm:spPr/>
      <dgm:t>
        <a:bodyPr/>
        <a:lstStyle/>
        <a:p>
          <a:endParaRPr lang="es-MX"/>
        </a:p>
      </dgm:t>
    </dgm:pt>
    <dgm:pt modelId="{5B01F0D4-E4DB-4BEB-BA7C-A3AEBFBDA535}" type="pres">
      <dgm:prSet presAssocID="{6629E30A-78B0-4809-B883-2335E9FDDD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95F47CA-EDB9-4AA8-BECF-3B873F9DE064}" type="pres">
      <dgm:prSet presAssocID="{6629E30A-78B0-4809-B883-2335E9FDDDCB}" presName="rootComposite3" presStyleCnt="0"/>
      <dgm:spPr/>
      <dgm:t>
        <a:bodyPr/>
        <a:lstStyle/>
        <a:p>
          <a:endParaRPr lang="es-MX"/>
        </a:p>
      </dgm:t>
    </dgm:pt>
    <dgm:pt modelId="{8AE2F29A-FF8F-43EC-AD0D-00C470FF1BEE}" type="pres">
      <dgm:prSet presAssocID="{6629E30A-78B0-4809-B883-2335E9FDDDC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F4D62C-7735-44C2-B7E6-F063F07F32B6}" type="pres">
      <dgm:prSet presAssocID="{6629E30A-78B0-4809-B883-2335E9FDDDCB}" presName="titleText3" presStyleLbl="fgAcc2" presStyleIdx="0" presStyleCnt="4" custScaleX="113472" custScaleY="112121" custLinFactNeighborY="312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BBF7131-FF26-4003-BB38-E7A9CAE31278}" type="pres">
      <dgm:prSet presAssocID="{6629E30A-78B0-4809-B883-2335E9FDDDCB}" presName="rootConnector3" presStyleLbl="asst3" presStyleIdx="0" presStyleCnt="0"/>
      <dgm:spPr/>
      <dgm:t>
        <a:bodyPr/>
        <a:lstStyle/>
        <a:p>
          <a:endParaRPr lang="es-MX"/>
        </a:p>
      </dgm:t>
    </dgm:pt>
    <dgm:pt modelId="{97255112-8BCE-4568-A2CD-3E557B01530F}" type="pres">
      <dgm:prSet presAssocID="{6629E30A-78B0-4809-B883-2335E9FDDDCB}" presName="hierChild6" presStyleCnt="0"/>
      <dgm:spPr/>
      <dgm:t>
        <a:bodyPr/>
        <a:lstStyle/>
        <a:p>
          <a:endParaRPr lang="es-MX"/>
        </a:p>
      </dgm:t>
    </dgm:pt>
    <dgm:pt modelId="{787C7822-320C-4739-84B9-55CB6468FBE3}" type="pres">
      <dgm:prSet presAssocID="{6629E30A-78B0-4809-B883-2335E9FDDDCB}" presName="hierChild7" presStyleCnt="0"/>
      <dgm:spPr/>
      <dgm:t>
        <a:bodyPr/>
        <a:lstStyle/>
        <a:p>
          <a:endParaRPr lang="es-MX"/>
        </a:p>
      </dgm:t>
    </dgm:pt>
    <dgm:pt modelId="{5FC67BCA-C32B-4BE7-8D2B-49AA25BA8638}" type="pres">
      <dgm:prSet presAssocID="{9A6953DA-52E5-4370-B095-B7746FF45D29}" presName="Name37" presStyleLbl="parChTrans1D3" presStyleIdx="1" presStyleCnt="4"/>
      <dgm:spPr/>
      <dgm:t>
        <a:bodyPr/>
        <a:lstStyle/>
        <a:p>
          <a:endParaRPr lang="es-MX"/>
        </a:p>
      </dgm:t>
    </dgm:pt>
    <dgm:pt modelId="{234C6AD6-F559-4756-B050-F2E19B94901E}" type="pres">
      <dgm:prSet presAssocID="{450AF3CC-BFF1-4F0F-AF0C-C973A6F67A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8F0CC59-13DD-4AB2-9A6C-C32CE3EF4142}" type="pres">
      <dgm:prSet presAssocID="{450AF3CC-BFF1-4F0F-AF0C-C973A6F67A6B}" presName="rootComposite" presStyleCnt="0"/>
      <dgm:spPr/>
      <dgm:t>
        <a:bodyPr/>
        <a:lstStyle/>
        <a:p>
          <a:endParaRPr lang="es-MX"/>
        </a:p>
      </dgm:t>
    </dgm:pt>
    <dgm:pt modelId="{4563E74B-2688-4941-87C8-18494A623D60}" type="pres">
      <dgm:prSet presAssocID="{450AF3CC-BFF1-4F0F-AF0C-C973A6F67A6B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F442C903-A318-4226-AB02-DB8DC7BB16B1}" type="pres">
      <dgm:prSet presAssocID="{450AF3CC-BFF1-4F0F-AF0C-C973A6F67A6B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C32C32F2-9102-42E1-A760-2931720F5463}" type="pres">
      <dgm:prSet presAssocID="{450AF3CC-BFF1-4F0F-AF0C-C973A6F67A6B}" presName="rootConnector" presStyleLbl="node3" presStyleIdx="0" presStyleCnt="0"/>
      <dgm:spPr/>
      <dgm:t>
        <a:bodyPr/>
        <a:lstStyle/>
        <a:p>
          <a:endParaRPr lang="es-MX"/>
        </a:p>
      </dgm:t>
    </dgm:pt>
    <dgm:pt modelId="{AB33BF8E-A2C0-48E3-84BC-7D47B23EF3C9}" type="pres">
      <dgm:prSet presAssocID="{450AF3CC-BFF1-4F0F-AF0C-C973A6F67A6B}" presName="hierChild4" presStyleCnt="0"/>
      <dgm:spPr/>
      <dgm:t>
        <a:bodyPr/>
        <a:lstStyle/>
        <a:p>
          <a:endParaRPr lang="es-MX"/>
        </a:p>
      </dgm:t>
    </dgm:pt>
    <dgm:pt modelId="{06A4B2DF-5DF4-4FEB-9798-B8576F02F04C}" type="pres">
      <dgm:prSet presAssocID="{450AF3CC-BFF1-4F0F-AF0C-C973A6F67A6B}" presName="hierChild5" presStyleCnt="0"/>
      <dgm:spPr/>
      <dgm:t>
        <a:bodyPr/>
        <a:lstStyle/>
        <a:p>
          <a:endParaRPr lang="es-MX"/>
        </a:p>
      </dgm:t>
    </dgm:pt>
    <dgm:pt modelId="{B6948859-87BE-47BA-B913-489A782AB541}" type="pres">
      <dgm:prSet presAssocID="{8D49A624-BD29-4C30-AFC9-C24311CEBAD8}" presName="Name37" presStyleLbl="parChTrans1D3" presStyleIdx="2" presStyleCnt="4"/>
      <dgm:spPr/>
      <dgm:t>
        <a:bodyPr/>
        <a:lstStyle/>
        <a:p>
          <a:endParaRPr lang="es-MX"/>
        </a:p>
      </dgm:t>
    </dgm:pt>
    <dgm:pt modelId="{ACAC39D8-A0CC-4F28-9C2E-DB379F233588}" type="pres">
      <dgm:prSet presAssocID="{D839B8B8-064A-4C42-8558-F7999A0F72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19C2B7B-B3A1-4753-959F-26129E17859B}" type="pres">
      <dgm:prSet presAssocID="{D839B8B8-064A-4C42-8558-F7999A0F72E9}" presName="rootComposite" presStyleCnt="0"/>
      <dgm:spPr/>
      <dgm:t>
        <a:bodyPr/>
        <a:lstStyle/>
        <a:p>
          <a:endParaRPr lang="es-MX"/>
        </a:p>
      </dgm:t>
    </dgm:pt>
    <dgm:pt modelId="{F10F268B-DC3E-4226-BD8A-2921371378B7}" type="pres">
      <dgm:prSet presAssocID="{D839B8B8-064A-4C42-8558-F7999A0F72E9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EF4FDC1A-6487-41CC-9A6B-9CD358F97DA0}" type="pres">
      <dgm:prSet presAssocID="{D839B8B8-064A-4C42-8558-F7999A0F72E9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A808A66-A8E9-4249-A456-C8847AC21810}" type="pres">
      <dgm:prSet presAssocID="{D839B8B8-064A-4C42-8558-F7999A0F72E9}" presName="rootConnector" presStyleLbl="node3" presStyleIdx="0" presStyleCnt="0"/>
      <dgm:spPr/>
      <dgm:t>
        <a:bodyPr/>
        <a:lstStyle/>
        <a:p>
          <a:endParaRPr lang="es-MX"/>
        </a:p>
      </dgm:t>
    </dgm:pt>
    <dgm:pt modelId="{F5715A00-C55F-49E5-B0AB-A6EAB6A47844}" type="pres">
      <dgm:prSet presAssocID="{D839B8B8-064A-4C42-8558-F7999A0F72E9}" presName="hierChild4" presStyleCnt="0"/>
      <dgm:spPr/>
      <dgm:t>
        <a:bodyPr/>
        <a:lstStyle/>
        <a:p>
          <a:endParaRPr lang="es-MX"/>
        </a:p>
      </dgm:t>
    </dgm:pt>
    <dgm:pt modelId="{38AD62A0-CDF6-48E8-A213-DDAC397F1E2B}" type="pres">
      <dgm:prSet presAssocID="{D839B8B8-064A-4C42-8558-F7999A0F72E9}" presName="hierChild5" presStyleCnt="0"/>
      <dgm:spPr/>
      <dgm:t>
        <a:bodyPr/>
        <a:lstStyle/>
        <a:p>
          <a:endParaRPr lang="es-MX"/>
        </a:p>
      </dgm:t>
    </dgm:pt>
    <dgm:pt modelId="{05C402B8-BBCB-454E-AE4E-D4615C6B311D}" type="pres">
      <dgm:prSet presAssocID="{DCF2985C-E895-4256-949F-D45C6E69ED6B}" presName="Name96" presStyleLbl="parChTrans1D4" presStyleIdx="1" presStyleCnt="4"/>
      <dgm:spPr/>
      <dgm:t>
        <a:bodyPr/>
        <a:lstStyle/>
        <a:p>
          <a:endParaRPr lang="es-MX"/>
        </a:p>
      </dgm:t>
    </dgm:pt>
    <dgm:pt modelId="{73C32EC1-EA3A-4A1A-9C13-FF6009D9E22C}" type="pres">
      <dgm:prSet presAssocID="{5899D795-5D55-45F4-8276-11597DD683E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052CEF8-17D3-49F0-82E5-A55CC97FCB32}" type="pres">
      <dgm:prSet presAssocID="{5899D795-5D55-45F4-8276-11597DD683E0}" presName="rootComposite3" presStyleCnt="0"/>
      <dgm:spPr/>
      <dgm:t>
        <a:bodyPr/>
        <a:lstStyle/>
        <a:p>
          <a:endParaRPr lang="es-MX"/>
        </a:p>
      </dgm:t>
    </dgm:pt>
    <dgm:pt modelId="{20D0D697-6C77-43A8-8DE6-0BC8D1BAC303}" type="pres">
      <dgm:prSet presAssocID="{5899D795-5D55-45F4-8276-11597DD683E0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24B36-5D33-467C-A3DE-B2021E2E6893}" type="pres">
      <dgm:prSet presAssocID="{5899D795-5D55-45F4-8276-11597DD683E0}" presName="titleText3" presStyleLbl="fgAcc2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4A24591-0362-4124-A709-1E70801E8822}" type="pres">
      <dgm:prSet presAssocID="{5899D795-5D55-45F4-8276-11597DD683E0}" presName="rootConnector3" presStyleLbl="asst3" presStyleIdx="0" presStyleCnt="0"/>
      <dgm:spPr/>
      <dgm:t>
        <a:bodyPr/>
        <a:lstStyle/>
        <a:p>
          <a:endParaRPr lang="es-MX"/>
        </a:p>
      </dgm:t>
    </dgm:pt>
    <dgm:pt modelId="{7CCB9373-0244-4F3A-B5C8-235C702BECA7}" type="pres">
      <dgm:prSet presAssocID="{5899D795-5D55-45F4-8276-11597DD683E0}" presName="hierChild6" presStyleCnt="0"/>
      <dgm:spPr/>
      <dgm:t>
        <a:bodyPr/>
        <a:lstStyle/>
        <a:p>
          <a:endParaRPr lang="es-MX"/>
        </a:p>
      </dgm:t>
    </dgm:pt>
    <dgm:pt modelId="{23F158A4-AE58-4E55-97E0-E6D8EB95AE78}" type="pres">
      <dgm:prSet presAssocID="{5899D795-5D55-45F4-8276-11597DD683E0}" presName="hierChild7" presStyleCnt="0"/>
      <dgm:spPr/>
      <dgm:t>
        <a:bodyPr/>
        <a:lstStyle/>
        <a:p>
          <a:endParaRPr lang="es-MX"/>
        </a:p>
      </dgm:t>
    </dgm:pt>
    <dgm:pt modelId="{40E11A4C-71F1-487B-A2CE-C694FDFA0914}" type="pres">
      <dgm:prSet presAssocID="{A8CD006A-CF10-4069-A5C1-A3F9E3FBC03F}" presName="Name96" presStyleLbl="parChTrans1D4" presStyleIdx="2" presStyleCnt="4"/>
      <dgm:spPr/>
      <dgm:t>
        <a:bodyPr/>
        <a:lstStyle/>
        <a:p>
          <a:endParaRPr lang="es-MX"/>
        </a:p>
      </dgm:t>
    </dgm:pt>
    <dgm:pt modelId="{661C9B68-EE92-4DDB-9D71-CB81FD6698E4}" type="pres">
      <dgm:prSet presAssocID="{36C1D840-43B2-4A68-95E5-DAB7B4232B1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70F090E-321E-4341-A38B-3003050021B9}" type="pres">
      <dgm:prSet presAssocID="{36C1D840-43B2-4A68-95E5-DAB7B4232B1C}" presName="rootComposite3" presStyleCnt="0"/>
      <dgm:spPr/>
      <dgm:t>
        <a:bodyPr/>
        <a:lstStyle/>
        <a:p>
          <a:endParaRPr lang="es-MX"/>
        </a:p>
      </dgm:t>
    </dgm:pt>
    <dgm:pt modelId="{1F904A67-188A-4164-81ED-BA09469AF010}" type="pres">
      <dgm:prSet presAssocID="{36C1D840-43B2-4A68-95E5-DAB7B4232B1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C8568B-3C6E-41AE-A3FB-EE16E426AA93}" type="pres">
      <dgm:prSet presAssocID="{36C1D840-43B2-4A68-95E5-DAB7B4232B1C}" presName="titleText3" presStyleLbl="fgAcc2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AD097538-2DBA-4CD6-83CA-6B9BFC607559}" type="pres">
      <dgm:prSet presAssocID="{36C1D840-43B2-4A68-95E5-DAB7B4232B1C}" presName="rootConnector3" presStyleLbl="asst3" presStyleIdx="0" presStyleCnt="0"/>
      <dgm:spPr/>
      <dgm:t>
        <a:bodyPr/>
        <a:lstStyle/>
        <a:p>
          <a:endParaRPr lang="es-MX"/>
        </a:p>
      </dgm:t>
    </dgm:pt>
    <dgm:pt modelId="{2BE62A5B-9B7B-47B3-A267-1540C1C6069C}" type="pres">
      <dgm:prSet presAssocID="{36C1D840-43B2-4A68-95E5-DAB7B4232B1C}" presName="hierChild6" presStyleCnt="0"/>
      <dgm:spPr/>
      <dgm:t>
        <a:bodyPr/>
        <a:lstStyle/>
        <a:p>
          <a:endParaRPr lang="es-MX"/>
        </a:p>
      </dgm:t>
    </dgm:pt>
    <dgm:pt modelId="{A4C0E969-4B17-4E5C-9B13-06C55A1414BF}" type="pres">
      <dgm:prSet presAssocID="{36C1D840-43B2-4A68-95E5-DAB7B4232B1C}" presName="hierChild7" presStyleCnt="0"/>
      <dgm:spPr/>
      <dgm:t>
        <a:bodyPr/>
        <a:lstStyle/>
        <a:p>
          <a:endParaRPr lang="es-MX"/>
        </a:p>
      </dgm:t>
    </dgm:pt>
    <dgm:pt modelId="{B6447E5B-E9DC-46FD-9D91-979E8726DFE0}" type="pres">
      <dgm:prSet presAssocID="{5EAB4183-44C4-4B9A-83E8-9BE1E4EB2F40}" presName="Name96" presStyleLbl="parChTrans1D4" presStyleIdx="3" presStyleCnt="4"/>
      <dgm:spPr/>
      <dgm:t>
        <a:bodyPr/>
        <a:lstStyle/>
        <a:p>
          <a:endParaRPr lang="es-MX"/>
        </a:p>
      </dgm:t>
    </dgm:pt>
    <dgm:pt modelId="{D3D7DB1A-EC0F-48F7-984C-40A4B5C3779C}" type="pres">
      <dgm:prSet presAssocID="{9EEB61AE-2D04-46B4-BC53-0388BEA5319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B1055F4-B6C5-42B5-8008-173C1624C0D6}" type="pres">
      <dgm:prSet presAssocID="{9EEB61AE-2D04-46B4-BC53-0388BEA5319A}" presName="rootComposite3" presStyleCnt="0"/>
      <dgm:spPr/>
      <dgm:t>
        <a:bodyPr/>
        <a:lstStyle/>
        <a:p>
          <a:endParaRPr lang="es-MX"/>
        </a:p>
      </dgm:t>
    </dgm:pt>
    <dgm:pt modelId="{89ACBD88-A181-4ADC-A04E-1569AD1C2534}" type="pres">
      <dgm:prSet presAssocID="{9EEB61AE-2D04-46B4-BC53-0388BEA5319A}" presName="rootText3" presStyleLbl="asst1" presStyleIdx="3" presStyleCnt="4" custScaleX="119119" custScaleY="1030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ABA193D-1CD6-468C-8777-95E92D91324E}" type="pres">
      <dgm:prSet presAssocID="{9EEB61AE-2D04-46B4-BC53-0388BEA5319A}" presName="titleText3" presStyleLbl="fgAcc2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6369F7C6-B16C-4709-9B4D-CCD340BAEC10}" type="pres">
      <dgm:prSet presAssocID="{9EEB61AE-2D04-46B4-BC53-0388BEA5319A}" presName="rootConnector3" presStyleLbl="asst3" presStyleIdx="0" presStyleCnt="0"/>
      <dgm:spPr/>
      <dgm:t>
        <a:bodyPr/>
        <a:lstStyle/>
        <a:p>
          <a:endParaRPr lang="es-MX"/>
        </a:p>
      </dgm:t>
    </dgm:pt>
    <dgm:pt modelId="{20CF29C8-5DC6-4071-97B4-9C8DC7E407F3}" type="pres">
      <dgm:prSet presAssocID="{9EEB61AE-2D04-46B4-BC53-0388BEA5319A}" presName="hierChild6" presStyleCnt="0"/>
      <dgm:spPr/>
      <dgm:t>
        <a:bodyPr/>
        <a:lstStyle/>
        <a:p>
          <a:endParaRPr lang="es-MX"/>
        </a:p>
      </dgm:t>
    </dgm:pt>
    <dgm:pt modelId="{8B0DB1D6-E8D8-4E2D-9743-EDD1759B239B}" type="pres">
      <dgm:prSet presAssocID="{9EEB61AE-2D04-46B4-BC53-0388BEA5319A}" presName="hierChild7" presStyleCnt="0"/>
      <dgm:spPr/>
      <dgm:t>
        <a:bodyPr/>
        <a:lstStyle/>
        <a:p>
          <a:endParaRPr lang="es-MX"/>
        </a:p>
      </dgm:t>
    </dgm:pt>
    <dgm:pt modelId="{3309AC9A-284E-4806-B3CF-0CF9C6FAECC9}" type="pres">
      <dgm:prSet presAssocID="{39DDC4CE-745F-4D20-B714-F6E6B8A533F9}" presName="Name37" presStyleLbl="parChTrans1D3" presStyleIdx="3" presStyleCnt="4"/>
      <dgm:spPr/>
      <dgm:t>
        <a:bodyPr/>
        <a:lstStyle/>
        <a:p>
          <a:endParaRPr lang="es-MX"/>
        </a:p>
      </dgm:t>
    </dgm:pt>
    <dgm:pt modelId="{C078D687-C5EA-41D0-BD63-1DCAA5F31472}" type="pres">
      <dgm:prSet presAssocID="{9ADBB649-CEBF-4733-91EC-59A89EA69E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068F1FF-C29A-417A-AEF2-739DCEE1CE6F}" type="pres">
      <dgm:prSet presAssocID="{9ADBB649-CEBF-4733-91EC-59A89EA69E86}" presName="rootComposite" presStyleCnt="0"/>
      <dgm:spPr/>
      <dgm:t>
        <a:bodyPr/>
        <a:lstStyle/>
        <a:p>
          <a:endParaRPr lang="es-MX"/>
        </a:p>
      </dgm:t>
    </dgm:pt>
    <dgm:pt modelId="{D0118216-9E17-4CEF-9C18-26397D340FB8}" type="pres">
      <dgm:prSet presAssocID="{9ADBB649-CEBF-4733-91EC-59A89EA69E86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F56F6341-38F8-4F53-A1C3-6CAF9C9793F4}" type="pres">
      <dgm:prSet presAssocID="{9ADBB649-CEBF-4733-91EC-59A89EA69E86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98351498-B64C-49B8-B813-0DBEE9134E50}" type="pres">
      <dgm:prSet presAssocID="{9ADBB649-CEBF-4733-91EC-59A89EA69E86}" presName="rootConnector" presStyleLbl="node3" presStyleIdx="0" presStyleCnt="0"/>
      <dgm:spPr/>
      <dgm:t>
        <a:bodyPr/>
        <a:lstStyle/>
        <a:p>
          <a:endParaRPr lang="es-MX"/>
        </a:p>
      </dgm:t>
    </dgm:pt>
    <dgm:pt modelId="{C6FC38A2-A14A-4F49-B70A-6889715EC01D}" type="pres">
      <dgm:prSet presAssocID="{9ADBB649-CEBF-4733-91EC-59A89EA69E86}" presName="hierChild4" presStyleCnt="0"/>
      <dgm:spPr/>
      <dgm:t>
        <a:bodyPr/>
        <a:lstStyle/>
        <a:p>
          <a:endParaRPr lang="es-MX"/>
        </a:p>
      </dgm:t>
    </dgm:pt>
    <dgm:pt modelId="{0E5B2496-DB2F-460B-82B8-704B51BDBD04}" type="pres">
      <dgm:prSet presAssocID="{9ADBB649-CEBF-4733-91EC-59A89EA69E86}" presName="hierChild5" presStyleCnt="0"/>
      <dgm:spPr/>
      <dgm:t>
        <a:bodyPr/>
        <a:lstStyle/>
        <a:p>
          <a:endParaRPr lang="es-MX"/>
        </a:p>
      </dgm:t>
    </dgm:pt>
    <dgm:pt modelId="{FDBA6EFC-B657-412F-ABA2-6CD4B4C14C94}" type="pres">
      <dgm:prSet presAssocID="{CD4DFB24-8F9E-4718-B71B-BC26696014A7}" presName="hierChild5" presStyleCnt="0"/>
      <dgm:spPr/>
      <dgm:t>
        <a:bodyPr/>
        <a:lstStyle/>
        <a:p>
          <a:endParaRPr lang="es-MX"/>
        </a:p>
      </dgm:t>
    </dgm:pt>
    <dgm:pt modelId="{894F55D8-5329-43B7-8428-0A69C5811141}" type="pres">
      <dgm:prSet presAssocID="{1128154D-F158-4C1F-A8C3-D0670E05E15D}" presName="hierChild3" presStyleCnt="0"/>
      <dgm:spPr/>
      <dgm:t>
        <a:bodyPr/>
        <a:lstStyle/>
        <a:p>
          <a:endParaRPr lang="es-MX"/>
        </a:p>
      </dgm:t>
    </dgm:pt>
    <dgm:pt modelId="{83203618-5454-489C-82B8-814401E01B32}" type="pres">
      <dgm:prSet presAssocID="{53316FA4-F7C8-40ED-8D52-6BFEE6B9989E}" presName="hierRoot1" presStyleCnt="0">
        <dgm:presLayoutVars>
          <dgm:hierBranch val="init"/>
        </dgm:presLayoutVars>
      </dgm:prSet>
      <dgm:spPr/>
    </dgm:pt>
    <dgm:pt modelId="{47635010-3D57-490E-87CC-42A6D0B9992D}" type="pres">
      <dgm:prSet presAssocID="{53316FA4-F7C8-40ED-8D52-6BFEE6B9989E}" presName="rootComposite1" presStyleCnt="0"/>
      <dgm:spPr/>
    </dgm:pt>
    <dgm:pt modelId="{591A8F17-4E8C-49C8-AFC3-2F5FE71616A4}" type="pres">
      <dgm:prSet presAssocID="{53316FA4-F7C8-40ED-8D52-6BFEE6B9989E}" presName="rootText1" presStyleLbl="node0" presStyleIdx="1" presStyleCnt="2" custLinFactX="-200000" custLinFactY="117369" custLinFactNeighborX="-244754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D9754D71-56B7-41C8-B8DC-3D92667E5573}" type="pres">
      <dgm:prSet presAssocID="{53316FA4-F7C8-40ED-8D52-6BFEE6B9989E}" presName="titleText1" presStyleLbl="fgAcc0" presStyleIdx="1" presStyleCnt="2" custLinFactX="-200073" custLinFactY="450912" custLinFactNeighborX="-300000" custLinFactNeighborY="50000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56695D69-5A38-4E84-B2D4-41CF378A366B}" type="pres">
      <dgm:prSet presAssocID="{53316FA4-F7C8-40ED-8D52-6BFEE6B9989E}" presName="rootConnector1" presStyleLbl="node1" presStyleIdx="4" presStyleCnt="5"/>
      <dgm:spPr/>
      <dgm:t>
        <a:bodyPr/>
        <a:lstStyle/>
        <a:p>
          <a:endParaRPr lang="es-MX"/>
        </a:p>
      </dgm:t>
    </dgm:pt>
    <dgm:pt modelId="{557A22F9-2B01-44B3-9820-CDF743E4602A}" type="pres">
      <dgm:prSet presAssocID="{53316FA4-F7C8-40ED-8D52-6BFEE6B9989E}" presName="hierChild2" presStyleCnt="0"/>
      <dgm:spPr/>
    </dgm:pt>
    <dgm:pt modelId="{2B4404B6-6B8E-47F9-93B2-0D54B5FC98BC}" type="pres">
      <dgm:prSet presAssocID="{53316FA4-F7C8-40ED-8D52-6BFEE6B9989E}" presName="hierChild3" presStyleCnt="0"/>
      <dgm:spPr/>
    </dgm:pt>
  </dgm:ptLst>
  <dgm:cxnLst>
    <dgm:cxn modelId="{98960D1E-425F-4F13-9BA4-9D59222B4E89}" type="presOf" srcId="{5DD78F16-1408-45F7-B464-637C91E3764D}" destId="{F42DAE26-E7A8-4C40-9CB1-8FC6D2043D78}" srcOrd="1" destOrd="0" presId="urn:microsoft.com/office/officeart/2008/layout/NameandTitleOrganizationalChart"/>
    <dgm:cxn modelId="{DFBCED9E-156C-43D3-AD4F-568B4166B6FC}" srcId="{CD4DFB24-8F9E-4718-B71B-BC26696014A7}" destId="{5DD78F16-1408-45F7-B464-637C91E3764D}" srcOrd="0" destOrd="0" parTransId="{D9E36601-F178-4D7E-9371-00C3E830367C}" sibTransId="{B9E0D9A1-5643-4C17-BE25-F1D930B5374D}"/>
    <dgm:cxn modelId="{3B8030C4-6F6E-4226-AF6F-1C7A4F2AB175}" type="presOf" srcId="{45FF1D6A-0D9D-402D-AD9A-A70B0D70405E}" destId="{245DAE82-F918-468C-B9D6-8A6DC44CDB43}" srcOrd="0" destOrd="0" presId="urn:microsoft.com/office/officeart/2008/layout/NameandTitleOrganizationalChart"/>
    <dgm:cxn modelId="{6F136457-1B73-413F-BD3A-C28715F9DB23}" type="presOf" srcId="{25AD38F1-E865-45A9-A4E8-744059945A9D}" destId="{51B24B36-5D33-467C-A3DE-B2021E2E6893}" srcOrd="0" destOrd="0" presId="urn:microsoft.com/office/officeart/2008/layout/NameandTitleOrganizationalChart"/>
    <dgm:cxn modelId="{C9E63124-C3BF-4FEE-B83D-C27AD2ADCF4E}" type="presOf" srcId="{F4C2D520-AB65-4294-8341-96A24F3DDB97}" destId="{EF4FDC1A-6487-41CC-9A6B-9CD358F97DA0}" srcOrd="0" destOrd="0" presId="urn:microsoft.com/office/officeart/2008/layout/NameandTitleOrganizationalChart"/>
    <dgm:cxn modelId="{1C0D0FA4-84DA-4194-81B8-13E7D58A72C5}" type="presOf" srcId="{6629E30A-78B0-4809-B883-2335E9FDDDCB}" destId="{EBBF7131-FF26-4003-BB38-E7A9CAE31278}" srcOrd="1" destOrd="0" presId="urn:microsoft.com/office/officeart/2008/layout/NameandTitleOrganizationalChart"/>
    <dgm:cxn modelId="{542A3837-C06F-4799-89FF-9BE58133C78E}" srcId="{1128154D-F158-4C1F-A8C3-D0670E05E15D}" destId="{CD4DFB24-8F9E-4718-B71B-BC26696014A7}" srcOrd="0" destOrd="0" parTransId="{FD1AA7B4-9CF9-4015-8DE9-487275318EAA}" sibTransId="{31F2CC7A-9AC4-44CB-9F43-9A828DD27F4B}"/>
    <dgm:cxn modelId="{F035E77B-4E2E-4730-9A9D-363186379C53}" type="presOf" srcId="{450AF3CC-BFF1-4F0F-AF0C-C973A6F67A6B}" destId="{4563E74B-2688-4941-87C8-18494A623D60}" srcOrd="0" destOrd="0" presId="urn:microsoft.com/office/officeart/2008/layout/NameandTitleOrganizationalChart"/>
    <dgm:cxn modelId="{E267EB2F-D617-4467-B137-4947E90B94BE}" type="presOf" srcId="{FD1AA7B4-9CF9-4015-8DE9-487275318EAA}" destId="{101B43D0-5FC5-4579-852F-95F25E8F4443}" srcOrd="0" destOrd="0" presId="urn:microsoft.com/office/officeart/2008/layout/NameandTitleOrganizationalChart"/>
    <dgm:cxn modelId="{ECA59D99-4C7F-4123-B108-DA524101DAA4}" type="presOf" srcId="{5EAB4183-44C4-4B9A-83E8-9BE1E4EB2F40}" destId="{B6447E5B-E9DC-46FD-9D91-979E8726DFE0}" srcOrd="0" destOrd="0" presId="urn:microsoft.com/office/officeart/2008/layout/NameandTitleOrganizationalChart"/>
    <dgm:cxn modelId="{76100A25-28F3-422C-A7A3-B29D8B440876}" type="presOf" srcId="{39DDC4CE-745F-4D20-B714-F6E6B8A533F9}" destId="{3309AC9A-284E-4806-B3CF-0CF9C6FAECC9}" srcOrd="0" destOrd="0" presId="urn:microsoft.com/office/officeart/2008/layout/NameandTitleOrganizationalChart"/>
    <dgm:cxn modelId="{4808CE38-BC03-4722-9DB6-A13C5E872E11}" type="presOf" srcId="{50E9ABEB-8F42-4457-8A17-4A833D3B6788}" destId="{F56F6341-38F8-4F53-A1C3-6CAF9C9793F4}" srcOrd="0" destOrd="0" presId="urn:microsoft.com/office/officeart/2008/layout/NameandTitleOrganizationalChart"/>
    <dgm:cxn modelId="{9955AF1A-5170-4C25-84AD-5005CD9C6645}" type="presOf" srcId="{9ADBB649-CEBF-4733-91EC-59A89EA69E86}" destId="{98351498-B64C-49B8-B813-0DBEE9134E50}" srcOrd="1" destOrd="0" presId="urn:microsoft.com/office/officeart/2008/layout/NameandTitleOrganizationalChart"/>
    <dgm:cxn modelId="{D91DB27E-66F3-45D3-866B-96162E6418C7}" type="presOf" srcId="{36C1D840-43B2-4A68-95E5-DAB7B4232B1C}" destId="{1F904A67-188A-4164-81ED-BA09469AF010}" srcOrd="0" destOrd="0" presId="urn:microsoft.com/office/officeart/2008/layout/NameandTitleOrganizationalChart"/>
    <dgm:cxn modelId="{053E981F-0881-4262-9AE8-AD1F93F32FA6}" srcId="{FF34C0D5-6E45-41F7-BC04-AE6BA4223734}" destId="{1128154D-F158-4C1F-A8C3-D0670E05E15D}" srcOrd="0" destOrd="0" parTransId="{5D711909-898B-44DC-B646-AB39D38D2B90}" sibTransId="{D724F251-BEED-406F-94E3-D9A63EE460D3}"/>
    <dgm:cxn modelId="{BEF07BD5-3706-432C-A4BB-6018DA5FFB42}" srcId="{FF34C0D5-6E45-41F7-BC04-AE6BA4223734}" destId="{53316FA4-F7C8-40ED-8D52-6BFEE6B9989E}" srcOrd="1" destOrd="0" parTransId="{7E994AD5-606A-4E7F-A88D-8B8C1A79B002}" sibTransId="{7C7A1780-5C0A-4DA2-A24C-9FD0CE0C4A2A}"/>
    <dgm:cxn modelId="{EC820AAF-381C-49C6-8EB6-109F6FC99768}" type="presOf" srcId="{D839B8B8-064A-4C42-8558-F7999A0F72E9}" destId="{F10F268B-DC3E-4226-BD8A-2921371378B7}" srcOrd="0" destOrd="0" presId="urn:microsoft.com/office/officeart/2008/layout/NameandTitleOrganizationalChart"/>
    <dgm:cxn modelId="{E5210AA4-B313-4ADB-9394-FCAF5DC41FB9}" type="presOf" srcId="{D9E36601-F178-4D7E-9371-00C3E830367C}" destId="{1135600F-B2D5-44C7-8F54-3CE3A0C3AA7C}" srcOrd="0" destOrd="0" presId="urn:microsoft.com/office/officeart/2008/layout/NameandTitleOrganizationalChart"/>
    <dgm:cxn modelId="{D18C8913-C088-4ABC-A98E-9752D000FF62}" srcId="{CD4DFB24-8F9E-4718-B71B-BC26696014A7}" destId="{9ADBB649-CEBF-4733-91EC-59A89EA69E86}" srcOrd="3" destOrd="0" parTransId="{39DDC4CE-745F-4D20-B714-F6E6B8A533F9}" sibTransId="{50E9ABEB-8F42-4457-8A17-4A833D3B6788}"/>
    <dgm:cxn modelId="{0CF9C006-22DD-431C-9F64-56452EED9038}" type="presOf" srcId="{46B1B467-9D07-48D9-8455-C0546F55FDAB}" destId="{F1F4D62C-7735-44C2-B7E6-F063F07F32B6}" srcOrd="0" destOrd="0" presId="urn:microsoft.com/office/officeart/2008/layout/NameandTitleOrganizationalChart"/>
    <dgm:cxn modelId="{0074F219-2C68-4C1E-ADB9-E9FE9A9C8F2E}" type="presOf" srcId="{5899D795-5D55-45F4-8276-11597DD683E0}" destId="{E4A24591-0362-4124-A709-1E70801E8822}" srcOrd="1" destOrd="0" presId="urn:microsoft.com/office/officeart/2008/layout/NameandTitleOrganizationalChart"/>
    <dgm:cxn modelId="{A1FE6600-9689-4179-A646-145E287173EE}" srcId="{D839B8B8-064A-4C42-8558-F7999A0F72E9}" destId="{5899D795-5D55-45F4-8276-11597DD683E0}" srcOrd="0" destOrd="0" parTransId="{DCF2985C-E895-4256-949F-D45C6E69ED6B}" sibTransId="{25AD38F1-E865-45A9-A4E8-744059945A9D}"/>
    <dgm:cxn modelId="{39FD0951-EC63-4BEF-A218-FDFBEB0072F1}" type="presOf" srcId="{D839B8B8-064A-4C42-8558-F7999A0F72E9}" destId="{4A808A66-A8E9-4249-A456-C8847AC21810}" srcOrd="1" destOrd="0" presId="urn:microsoft.com/office/officeart/2008/layout/NameandTitleOrganizationalChart"/>
    <dgm:cxn modelId="{10269B34-33D3-43DA-84F1-E64759BA1C65}" type="presOf" srcId="{9A6953DA-52E5-4370-B095-B7746FF45D29}" destId="{5FC67BCA-C32B-4BE7-8D2B-49AA25BA8638}" srcOrd="0" destOrd="0" presId="urn:microsoft.com/office/officeart/2008/layout/NameandTitleOrganizationalChart"/>
    <dgm:cxn modelId="{2C49A948-4F86-4145-9DF1-82356E147AD7}" type="presOf" srcId="{53316FA4-F7C8-40ED-8D52-6BFEE6B9989E}" destId="{56695D69-5A38-4E84-B2D4-41CF378A366B}" srcOrd="1" destOrd="0" presId="urn:microsoft.com/office/officeart/2008/layout/NameandTitleOrganizationalChart"/>
    <dgm:cxn modelId="{FED9AB32-5306-4C32-8A64-55AC6BF94F19}" type="presOf" srcId="{EAB2B3C2-3845-4F43-B031-402345B54A8C}" destId="{6ABA193D-1CD6-468C-8777-95E92D91324E}" srcOrd="0" destOrd="0" presId="urn:microsoft.com/office/officeart/2008/layout/NameandTitleOrganizationalChart"/>
    <dgm:cxn modelId="{4B3873EA-B7EE-41C8-B2E0-65EC6748D70D}" type="presOf" srcId="{5899D795-5D55-45F4-8276-11597DD683E0}" destId="{20D0D697-6C77-43A8-8DE6-0BC8D1BAC303}" srcOrd="0" destOrd="0" presId="urn:microsoft.com/office/officeart/2008/layout/NameandTitleOrganizationalChart"/>
    <dgm:cxn modelId="{65032F1B-CA90-4718-91DF-898F727A6344}" type="presOf" srcId="{9ADBB649-CEBF-4733-91EC-59A89EA69E86}" destId="{D0118216-9E17-4CEF-9C18-26397D340FB8}" srcOrd="0" destOrd="0" presId="urn:microsoft.com/office/officeart/2008/layout/NameandTitleOrganizationalChart"/>
    <dgm:cxn modelId="{C1C01B0C-2107-4DB5-800A-14290DE0F929}" type="presOf" srcId="{9EEB61AE-2D04-46B4-BC53-0388BEA5319A}" destId="{89ACBD88-A181-4ADC-A04E-1569AD1C2534}" srcOrd="0" destOrd="0" presId="urn:microsoft.com/office/officeart/2008/layout/NameandTitleOrganizationalChart"/>
    <dgm:cxn modelId="{5470101C-97C5-48BA-99E6-B25D736DACD2}" type="presOf" srcId="{36C1D840-43B2-4A68-95E5-DAB7B4232B1C}" destId="{AD097538-2DBA-4CD6-83CA-6B9BFC607559}" srcOrd="1" destOrd="0" presId="urn:microsoft.com/office/officeart/2008/layout/NameandTitleOrganizationalChart"/>
    <dgm:cxn modelId="{097259DD-AC6B-4513-B0C8-8AD7C6A2ADDC}" type="presOf" srcId="{A8CD006A-CF10-4069-A5C1-A3F9E3FBC03F}" destId="{40E11A4C-71F1-487B-A2CE-C694FDFA0914}" srcOrd="0" destOrd="0" presId="urn:microsoft.com/office/officeart/2008/layout/NameandTitleOrganizationalChart"/>
    <dgm:cxn modelId="{40741856-DCAE-48FA-8D01-F898F11DD8B9}" srcId="{CD4DFB24-8F9E-4718-B71B-BC26696014A7}" destId="{D839B8B8-064A-4C42-8558-F7999A0F72E9}" srcOrd="2" destOrd="0" parTransId="{8D49A624-BD29-4C30-AFC9-C24311CEBAD8}" sibTransId="{F4C2D520-AB65-4294-8341-96A24F3DDB97}"/>
    <dgm:cxn modelId="{0AB0F6D7-5F04-4917-BBE8-7489DD042960}" type="presOf" srcId="{FF34C0D5-6E45-41F7-BC04-AE6BA4223734}" destId="{6E2AF14E-7055-45C7-9894-A2C0BD43D084}" srcOrd="0" destOrd="0" presId="urn:microsoft.com/office/officeart/2008/layout/NameandTitleOrganizationalChart"/>
    <dgm:cxn modelId="{4336046D-4947-415F-B2A8-7CC9F11F461D}" type="presOf" srcId="{450AF3CC-BFF1-4F0F-AF0C-C973A6F67A6B}" destId="{C32C32F2-9102-42E1-A760-2931720F5463}" srcOrd="1" destOrd="0" presId="urn:microsoft.com/office/officeart/2008/layout/NameandTitleOrganizationalChart"/>
    <dgm:cxn modelId="{B43762CD-4794-4059-9533-72B9EED2627C}" type="presOf" srcId="{8D49A624-BD29-4C30-AFC9-C24311CEBAD8}" destId="{B6948859-87BE-47BA-B913-489A782AB541}" srcOrd="0" destOrd="0" presId="urn:microsoft.com/office/officeart/2008/layout/NameandTitleOrganizationalChart"/>
    <dgm:cxn modelId="{17D227CA-1F0F-48EC-AB8B-69E71420966F}" type="presOf" srcId="{31F2CC7A-9AC4-44CB-9F43-9A828DD27F4B}" destId="{7DFA2B9E-D102-417A-B551-D3611C3A6824}" srcOrd="0" destOrd="0" presId="urn:microsoft.com/office/officeart/2008/layout/NameandTitleOrganizationalChart"/>
    <dgm:cxn modelId="{26A7D985-78EB-47DA-A227-D26507941A8B}" type="presOf" srcId="{6629E30A-78B0-4809-B883-2335E9FDDDCB}" destId="{8AE2F29A-FF8F-43EC-AD0D-00C470FF1BEE}" srcOrd="0" destOrd="0" presId="urn:microsoft.com/office/officeart/2008/layout/NameandTitleOrganizationalChart"/>
    <dgm:cxn modelId="{231CC81B-2ED0-46E0-A9C7-8B93FF13354A}" type="presOf" srcId="{CD4DFB24-8F9E-4718-B71B-BC26696014A7}" destId="{EA8CC35F-7BFA-40AA-B2F9-8F71F333A89D}" srcOrd="0" destOrd="0" presId="urn:microsoft.com/office/officeart/2008/layout/NameandTitleOrganizationalChart"/>
    <dgm:cxn modelId="{196CC8D7-D17E-40F6-941E-AC65D552068E}" srcId="{D839B8B8-064A-4C42-8558-F7999A0F72E9}" destId="{9EEB61AE-2D04-46B4-BC53-0388BEA5319A}" srcOrd="2" destOrd="0" parTransId="{5EAB4183-44C4-4B9A-83E8-9BE1E4EB2F40}" sibTransId="{EAB2B3C2-3845-4F43-B031-402345B54A8C}"/>
    <dgm:cxn modelId="{87AC8324-ECC9-434D-B71D-9D8865DED3B6}" type="presOf" srcId="{1128154D-F158-4C1F-A8C3-D0670E05E15D}" destId="{0172ED8E-79B9-45BE-815B-8A8C09B369F6}" srcOrd="0" destOrd="0" presId="urn:microsoft.com/office/officeart/2008/layout/NameandTitleOrganizationalChart"/>
    <dgm:cxn modelId="{2E942EA2-E412-4BB8-8262-5B688C29B1B7}" type="presOf" srcId="{D724F251-BEED-406F-94E3-D9A63EE460D3}" destId="{D4979CB4-3633-4DC9-979A-1599F6924238}" srcOrd="0" destOrd="0" presId="urn:microsoft.com/office/officeart/2008/layout/NameandTitleOrganizationalChart"/>
    <dgm:cxn modelId="{02831A52-8876-433C-811E-6666BEC29771}" type="presOf" srcId="{5DD78F16-1408-45F7-B464-637C91E3764D}" destId="{B9989AE4-2195-4834-80A8-B721D280BAFB}" srcOrd="0" destOrd="0" presId="urn:microsoft.com/office/officeart/2008/layout/NameandTitleOrganizationalChart"/>
    <dgm:cxn modelId="{F1CB23DC-EE69-4650-9F7E-303FE786C177}" type="presOf" srcId="{CD4DFB24-8F9E-4718-B71B-BC26696014A7}" destId="{229877C2-7CBB-4D55-9AFE-EA716B4B3E57}" srcOrd="1" destOrd="0" presId="urn:microsoft.com/office/officeart/2008/layout/NameandTitleOrganizationalChart"/>
    <dgm:cxn modelId="{C880BB19-CD40-4AB1-A350-BF97AA851823}" type="presOf" srcId="{0C2B91E7-AC93-4C07-9BB6-C8997FA0B25B}" destId="{F442C903-A318-4226-AB02-DB8DC7BB16B1}" srcOrd="0" destOrd="0" presId="urn:microsoft.com/office/officeart/2008/layout/NameandTitleOrganizationalChart"/>
    <dgm:cxn modelId="{7A6B18F1-EDB2-443E-9C71-8D593012A1EE}" srcId="{D839B8B8-064A-4C42-8558-F7999A0F72E9}" destId="{36C1D840-43B2-4A68-95E5-DAB7B4232B1C}" srcOrd="1" destOrd="0" parTransId="{A8CD006A-CF10-4069-A5C1-A3F9E3FBC03F}" sibTransId="{0934F841-6FAF-4EC4-BAB2-3C9B585AD4D3}"/>
    <dgm:cxn modelId="{B420D20B-CE28-4A70-8452-C320EABF9D8E}" type="presOf" srcId="{0934F841-6FAF-4EC4-BAB2-3C9B585AD4D3}" destId="{03C8568B-3C6E-41AE-A3FB-EE16E426AA93}" srcOrd="0" destOrd="0" presId="urn:microsoft.com/office/officeart/2008/layout/NameandTitleOrganizationalChart"/>
    <dgm:cxn modelId="{013DB3D0-4E83-492B-8689-CF0C9564B9A3}" type="presOf" srcId="{7C7A1780-5C0A-4DA2-A24C-9FD0CE0C4A2A}" destId="{D9754D71-56B7-41C8-B8DC-3D92667E5573}" srcOrd="0" destOrd="0" presId="urn:microsoft.com/office/officeart/2008/layout/NameandTitleOrganizationalChart"/>
    <dgm:cxn modelId="{34862300-42A9-452D-AC74-F626751A1DEA}" type="presOf" srcId="{53316FA4-F7C8-40ED-8D52-6BFEE6B9989E}" destId="{591A8F17-4E8C-49C8-AFC3-2F5FE71616A4}" srcOrd="0" destOrd="0" presId="urn:microsoft.com/office/officeart/2008/layout/NameandTitleOrganizationalChart"/>
    <dgm:cxn modelId="{3F60B15A-69CD-4825-BFAF-794182C6CE56}" srcId="{CD4DFB24-8F9E-4718-B71B-BC26696014A7}" destId="{450AF3CC-BFF1-4F0F-AF0C-C973A6F67A6B}" srcOrd="1" destOrd="0" parTransId="{9A6953DA-52E5-4370-B095-B7746FF45D29}" sibTransId="{0C2B91E7-AC93-4C07-9BB6-C8997FA0B25B}"/>
    <dgm:cxn modelId="{6F0ADF7A-4964-4AEC-A7DC-6A76D82F95AB}" type="presOf" srcId="{9EEB61AE-2D04-46B4-BC53-0388BEA5319A}" destId="{6369F7C6-B16C-4709-9B4D-CCD340BAEC10}" srcOrd="1" destOrd="0" presId="urn:microsoft.com/office/officeart/2008/layout/NameandTitleOrganizationalChart"/>
    <dgm:cxn modelId="{589FE35C-D574-425D-9A49-15D7D1565134}" type="presOf" srcId="{B9E0D9A1-5643-4C17-BE25-F1D930B5374D}" destId="{2457ED05-2535-4011-ABFE-7A4AFB17E26A}" srcOrd="0" destOrd="0" presId="urn:microsoft.com/office/officeart/2008/layout/NameandTitleOrganizationalChart"/>
    <dgm:cxn modelId="{559CC4FE-F602-48C1-B662-B4F8AA5DFA18}" srcId="{5DD78F16-1408-45F7-B464-637C91E3764D}" destId="{6629E30A-78B0-4809-B883-2335E9FDDDCB}" srcOrd="0" destOrd="0" parTransId="{45FF1D6A-0D9D-402D-AD9A-A70B0D70405E}" sibTransId="{46B1B467-9D07-48D9-8455-C0546F55FDAB}"/>
    <dgm:cxn modelId="{A62299EE-F95F-4FB0-87BD-AE451F7F493F}" type="presOf" srcId="{1128154D-F158-4C1F-A8C3-D0670E05E15D}" destId="{40D558C7-0DC2-4632-9317-3B28419E9B7B}" srcOrd="1" destOrd="0" presId="urn:microsoft.com/office/officeart/2008/layout/NameandTitleOrganizationalChart"/>
    <dgm:cxn modelId="{B122D87D-C249-4C8B-8122-B5286FC02E25}" type="presOf" srcId="{DCF2985C-E895-4256-949F-D45C6E69ED6B}" destId="{05C402B8-BBCB-454E-AE4E-D4615C6B311D}" srcOrd="0" destOrd="0" presId="urn:microsoft.com/office/officeart/2008/layout/NameandTitleOrganizationalChart"/>
    <dgm:cxn modelId="{08099C19-7911-45CB-97F4-0A3D023686F5}" type="presParOf" srcId="{6E2AF14E-7055-45C7-9894-A2C0BD43D084}" destId="{ADD6F5FA-5EFD-4DBD-B0C9-4017278860AF}" srcOrd="0" destOrd="0" presId="urn:microsoft.com/office/officeart/2008/layout/NameandTitleOrganizationalChart"/>
    <dgm:cxn modelId="{8D619974-F38E-4B68-AAE9-CD65FF56B430}" type="presParOf" srcId="{ADD6F5FA-5EFD-4DBD-B0C9-4017278860AF}" destId="{A082728B-B662-4001-9E13-47BDA232829E}" srcOrd="0" destOrd="0" presId="urn:microsoft.com/office/officeart/2008/layout/NameandTitleOrganizationalChart"/>
    <dgm:cxn modelId="{F9461114-31DE-40FD-BB12-9529611223D2}" type="presParOf" srcId="{A082728B-B662-4001-9E13-47BDA232829E}" destId="{0172ED8E-79B9-45BE-815B-8A8C09B369F6}" srcOrd="0" destOrd="0" presId="urn:microsoft.com/office/officeart/2008/layout/NameandTitleOrganizationalChart"/>
    <dgm:cxn modelId="{53AEEB02-EE19-4302-8241-3AC859E7FEA6}" type="presParOf" srcId="{A082728B-B662-4001-9E13-47BDA232829E}" destId="{D4979CB4-3633-4DC9-979A-1599F6924238}" srcOrd="1" destOrd="0" presId="urn:microsoft.com/office/officeart/2008/layout/NameandTitleOrganizationalChart"/>
    <dgm:cxn modelId="{5AB334C2-B2E3-4F61-9346-2FE6C03DB18E}" type="presParOf" srcId="{A082728B-B662-4001-9E13-47BDA232829E}" destId="{40D558C7-0DC2-4632-9317-3B28419E9B7B}" srcOrd="2" destOrd="0" presId="urn:microsoft.com/office/officeart/2008/layout/NameandTitleOrganizationalChart"/>
    <dgm:cxn modelId="{27DBC092-3F38-4132-B646-1DD710654767}" type="presParOf" srcId="{ADD6F5FA-5EFD-4DBD-B0C9-4017278860AF}" destId="{39A6FC8A-2F68-4B76-9E50-8EAB839C7C7D}" srcOrd="1" destOrd="0" presId="urn:microsoft.com/office/officeart/2008/layout/NameandTitleOrganizationalChart"/>
    <dgm:cxn modelId="{C5910AF6-1B05-4A3A-8887-C7DACB95C68D}" type="presParOf" srcId="{39A6FC8A-2F68-4B76-9E50-8EAB839C7C7D}" destId="{101B43D0-5FC5-4579-852F-95F25E8F4443}" srcOrd="0" destOrd="0" presId="urn:microsoft.com/office/officeart/2008/layout/NameandTitleOrganizationalChart"/>
    <dgm:cxn modelId="{34687186-32C1-4DF7-9A54-D0BB4597C68E}" type="presParOf" srcId="{39A6FC8A-2F68-4B76-9E50-8EAB839C7C7D}" destId="{F0B3A798-FAA2-4D63-ADD9-0739C3DD5CDC}" srcOrd="1" destOrd="0" presId="urn:microsoft.com/office/officeart/2008/layout/NameandTitleOrganizationalChart"/>
    <dgm:cxn modelId="{470FEBCD-3DAC-4024-90DE-01F635A0FFB8}" type="presParOf" srcId="{F0B3A798-FAA2-4D63-ADD9-0739C3DD5CDC}" destId="{C876D65B-77B5-4311-89C9-C4773FBEA86C}" srcOrd="0" destOrd="0" presId="urn:microsoft.com/office/officeart/2008/layout/NameandTitleOrganizationalChart"/>
    <dgm:cxn modelId="{A9F8257F-8C1D-42DB-B718-45779A6210C3}" type="presParOf" srcId="{C876D65B-77B5-4311-89C9-C4773FBEA86C}" destId="{EA8CC35F-7BFA-40AA-B2F9-8F71F333A89D}" srcOrd="0" destOrd="0" presId="urn:microsoft.com/office/officeart/2008/layout/NameandTitleOrganizationalChart"/>
    <dgm:cxn modelId="{DF063058-BFC1-4B60-A1AD-324B9F902662}" type="presParOf" srcId="{C876D65B-77B5-4311-89C9-C4773FBEA86C}" destId="{7DFA2B9E-D102-417A-B551-D3611C3A6824}" srcOrd="1" destOrd="0" presId="urn:microsoft.com/office/officeart/2008/layout/NameandTitleOrganizationalChart"/>
    <dgm:cxn modelId="{B8AEBD1F-2713-4606-92A6-23036E29A797}" type="presParOf" srcId="{C876D65B-77B5-4311-89C9-C4773FBEA86C}" destId="{229877C2-7CBB-4D55-9AFE-EA716B4B3E57}" srcOrd="2" destOrd="0" presId="urn:microsoft.com/office/officeart/2008/layout/NameandTitleOrganizationalChart"/>
    <dgm:cxn modelId="{6E21F079-3D81-48CC-AE95-574DDD767CBA}" type="presParOf" srcId="{F0B3A798-FAA2-4D63-ADD9-0739C3DD5CDC}" destId="{C81F26D3-A3E0-49F8-8C6F-4186C8E19009}" srcOrd="1" destOrd="0" presId="urn:microsoft.com/office/officeart/2008/layout/NameandTitleOrganizationalChart"/>
    <dgm:cxn modelId="{5A750B69-FB5B-431E-A1B3-4301D14BEB3D}" type="presParOf" srcId="{C81F26D3-A3E0-49F8-8C6F-4186C8E19009}" destId="{1135600F-B2D5-44C7-8F54-3CE3A0C3AA7C}" srcOrd="0" destOrd="0" presId="urn:microsoft.com/office/officeart/2008/layout/NameandTitleOrganizationalChart"/>
    <dgm:cxn modelId="{F4143FE0-46E3-4458-AE64-4AEC0B13F0B1}" type="presParOf" srcId="{C81F26D3-A3E0-49F8-8C6F-4186C8E19009}" destId="{413654A2-D2F5-444F-B995-5AAED62C18D5}" srcOrd="1" destOrd="0" presId="urn:microsoft.com/office/officeart/2008/layout/NameandTitleOrganizationalChart"/>
    <dgm:cxn modelId="{131D8F1A-5519-47F6-A295-2FA2479F0750}" type="presParOf" srcId="{413654A2-D2F5-444F-B995-5AAED62C18D5}" destId="{B0E6A1A8-7E6C-45B0-B1C6-863C0745FA11}" srcOrd="0" destOrd="0" presId="urn:microsoft.com/office/officeart/2008/layout/NameandTitleOrganizationalChart"/>
    <dgm:cxn modelId="{52AAAC48-17B6-4503-8D54-44FC01C60BB0}" type="presParOf" srcId="{B0E6A1A8-7E6C-45B0-B1C6-863C0745FA11}" destId="{B9989AE4-2195-4834-80A8-B721D280BAFB}" srcOrd="0" destOrd="0" presId="urn:microsoft.com/office/officeart/2008/layout/NameandTitleOrganizationalChart"/>
    <dgm:cxn modelId="{2D5F778B-5BD2-4676-AFAB-4F9508EFF1E1}" type="presParOf" srcId="{B0E6A1A8-7E6C-45B0-B1C6-863C0745FA11}" destId="{2457ED05-2535-4011-ABFE-7A4AFB17E26A}" srcOrd="1" destOrd="0" presId="urn:microsoft.com/office/officeart/2008/layout/NameandTitleOrganizationalChart"/>
    <dgm:cxn modelId="{D12D6E06-2F11-44B2-B751-AD04D3E6ACC7}" type="presParOf" srcId="{B0E6A1A8-7E6C-45B0-B1C6-863C0745FA11}" destId="{F42DAE26-E7A8-4C40-9CB1-8FC6D2043D78}" srcOrd="2" destOrd="0" presId="urn:microsoft.com/office/officeart/2008/layout/NameandTitleOrganizationalChart"/>
    <dgm:cxn modelId="{A2071997-3118-45F4-9EAB-C3DAE6E71AF7}" type="presParOf" srcId="{413654A2-D2F5-444F-B995-5AAED62C18D5}" destId="{DBA2168B-E6E3-4D0A-806F-D6C1C99EE6D2}" srcOrd="1" destOrd="0" presId="urn:microsoft.com/office/officeart/2008/layout/NameandTitleOrganizationalChart"/>
    <dgm:cxn modelId="{A02C2444-549A-4B0C-AF49-4F85EA04915C}" type="presParOf" srcId="{413654A2-D2F5-444F-B995-5AAED62C18D5}" destId="{729F728A-2890-4FEA-9AAD-F19BBBEDEF33}" srcOrd="2" destOrd="0" presId="urn:microsoft.com/office/officeart/2008/layout/NameandTitleOrganizationalChart"/>
    <dgm:cxn modelId="{0C21B347-DF23-462B-88E3-EA2D9737CFCF}" type="presParOf" srcId="{729F728A-2890-4FEA-9AAD-F19BBBEDEF33}" destId="{245DAE82-F918-468C-B9D6-8A6DC44CDB43}" srcOrd="0" destOrd="0" presId="urn:microsoft.com/office/officeart/2008/layout/NameandTitleOrganizationalChart"/>
    <dgm:cxn modelId="{CE881A2A-BA6C-40C6-850B-4AEEF3A44364}" type="presParOf" srcId="{729F728A-2890-4FEA-9AAD-F19BBBEDEF33}" destId="{5B01F0D4-E4DB-4BEB-BA7C-A3AEBFBDA535}" srcOrd="1" destOrd="0" presId="urn:microsoft.com/office/officeart/2008/layout/NameandTitleOrganizationalChart"/>
    <dgm:cxn modelId="{0BC5521A-B9A5-45E2-B434-9C4EF9D18A0D}" type="presParOf" srcId="{5B01F0D4-E4DB-4BEB-BA7C-A3AEBFBDA535}" destId="{095F47CA-EDB9-4AA8-BECF-3B873F9DE064}" srcOrd="0" destOrd="0" presId="urn:microsoft.com/office/officeart/2008/layout/NameandTitleOrganizationalChart"/>
    <dgm:cxn modelId="{DA06F5E9-CF3A-4E18-A12D-09E7A4E2A9E6}" type="presParOf" srcId="{095F47CA-EDB9-4AA8-BECF-3B873F9DE064}" destId="{8AE2F29A-FF8F-43EC-AD0D-00C470FF1BEE}" srcOrd="0" destOrd="0" presId="urn:microsoft.com/office/officeart/2008/layout/NameandTitleOrganizationalChart"/>
    <dgm:cxn modelId="{4FC4A23E-CD98-43AF-A895-AB87F7F51B81}" type="presParOf" srcId="{095F47CA-EDB9-4AA8-BECF-3B873F9DE064}" destId="{F1F4D62C-7735-44C2-B7E6-F063F07F32B6}" srcOrd="1" destOrd="0" presId="urn:microsoft.com/office/officeart/2008/layout/NameandTitleOrganizationalChart"/>
    <dgm:cxn modelId="{FBB09FB2-98A2-4936-96E2-8DF249498A43}" type="presParOf" srcId="{095F47CA-EDB9-4AA8-BECF-3B873F9DE064}" destId="{EBBF7131-FF26-4003-BB38-E7A9CAE31278}" srcOrd="2" destOrd="0" presId="urn:microsoft.com/office/officeart/2008/layout/NameandTitleOrganizationalChart"/>
    <dgm:cxn modelId="{AE118378-63BC-411B-BE4A-0774DCE9E7B1}" type="presParOf" srcId="{5B01F0D4-E4DB-4BEB-BA7C-A3AEBFBDA535}" destId="{97255112-8BCE-4568-A2CD-3E557B01530F}" srcOrd="1" destOrd="0" presId="urn:microsoft.com/office/officeart/2008/layout/NameandTitleOrganizationalChart"/>
    <dgm:cxn modelId="{FF4DAD42-EAF3-43BA-A836-0767A8AB570B}" type="presParOf" srcId="{5B01F0D4-E4DB-4BEB-BA7C-A3AEBFBDA535}" destId="{787C7822-320C-4739-84B9-55CB6468FBE3}" srcOrd="2" destOrd="0" presId="urn:microsoft.com/office/officeart/2008/layout/NameandTitleOrganizationalChart"/>
    <dgm:cxn modelId="{A8612F86-927A-4E5D-B27E-C3CF782442DA}" type="presParOf" srcId="{C81F26D3-A3E0-49F8-8C6F-4186C8E19009}" destId="{5FC67BCA-C32B-4BE7-8D2B-49AA25BA8638}" srcOrd="2" destOrd="0" presId="urn:microsoft.com/office/officeart/2008/layout/NameandTitleOrganizationalChart"/>
    <dgm:cxn modelId="{A2856C5A-585D-4824-8726-0CAB0618F3D6}" type="presParOf" srcId="{C81F26D3-A3E0-49F8-8C6F-4186C8E19009}" destId="{234C6AD6-F559-4756-B050-F2E19B94901E}" srcOrd="3" destOrd="0" presId="urn:microsoft.com/office/officeart/2008/layout/NameandTitleOrganizationalChart"/>
    <dgm:cxn modelId="{9F73BB2B-ACD1-4AD3-80FB-6ACDB8BAD01C}" type="presParOf" srcId="{234C6AD6-F559-4756-B050-F2E19B94901E}" destId="{88F0CC59-13DD-4AB2-9A6C-C32CE3EF4142}" srcOrd="0" destOrd="0" presId="urn:microsoft.com/office/officeart/2008/layout/NameandTitleOrganizationalChart"/>
    <dgm:cxn modelId="{1F16E3B6-268A-4783-B16E-16E654E9A884}" type="presParOf" srcId="{88F0CC59-13DD-4AB2-9A6C-C32CE3EF4142}" destId="{4563E74B-2688-4941-87C8-18494A623D60}" srcOrd="0" destOrd="0" presId="urn:microsoft.com/office/officeart/2008/layout/NameandTitleOrganizationalChart"/>
    <dgm:cxn modelId="{A87FCAF1-0B46-4806-8799-F9F955B2842E}" type="presParOf" srcId="{88F0CC59-13DD-4AB2-9A6C-C32CE3EF4142}" destId="{F442C903-A318-4226-AB02-DB8DC7BB16B1}" srcOrd="1" destOrd="0" presId="urn:microsoft.com/office/officeart/2008/layout/NameandTitleOrganizationalChart"/>
    <dgm:cxn modelId="{69E38CC4-838F-4606-BDCF-5D1AD337AED5}" type="presParOf" srcId="{88F0CC59-13DD-4AB2-9A6C-C32CE3EF4142}" destId="{C32C32F2-9102-42E1-A760-2931720F5463}" srcOrd="2" destOrd="0" presId="urn:microsoft.com/office/officeart/2008/layout/NameandTitleOrganizationalChart"/>
    <dgm:cxn modelId="{593F37D4-22C9-4B51-A72F-1CC8F2844643}" type="presParOf" srcId="{234C6AD6-F559-4756-B050-F2E19B94901E}" destId="{AB33BF8E-A2C0-48E3-84BC-7D47B23EF3C9}" srcOrd="1" destOrd="0" presId="urn:microsoft.com/office/officeart/2008/layout/NameandTitleOrganizationalChart"/>
    <dgm:cxn modelId="{2C3A391C-F3A9-4C7F-8922-1B194C2C5179}" type="presParOf" srcId="{234C6AD6-F559-4756-B050-F2E19B94901E}" destId="{06A4B2DF-5DF4-4FEB-9798-B8576F02F04C}" srcOrd="2" destOrd="0" presId="urn:microsoft.com/office/officeart/2008/layout/NameandTitleOrganizationalChart"/>
    <dgm:cxn modelId="{6CEA3D22-F94D-4E44-BCAD-C1E215DBBD66}" type="presParOf" srcId="{C81F26D3-A3E0-49F8-8C6F-4186C8E19009}" destId="{B6948859-87BE-47BA-B913-489A782AB541}" srcOrd="4" destOrd="0" presId="urn:microsoft.com/office/officeart/2008/layout/NameandTitleOrganizationalChart"/>
    <dgm:cxn modelId="{701ED442-9274-40FF-B837-35D7206E505F}" type="presParOf" srcId="{C81F26D3-A3E0-49F8-8C6F-4186C8E19009}" destId="{ACAC39D8-A0CC-4F28-9C2E-DB379F233588}" srcOrd="5" destOrd="0" presId="urn:microsoft.com/office/officeart/2008/layout/NameandTitleOrganizationalChart"/>
    <dgm:cxn modelId="{D090E7B7-EE62-4948-B1FA-4F1371EDEE81}" type="presParOf" srcId="{ACAC39D8-A0CC-4F28-9C2E-DB379F233588}" destId="{419C2B7B-B3A1-4753-959F-26129E17859B}" srcOrd="0" destOrd="0" presId="urn:microsoft.com/office/officeart/2008/layout/NameandTitleOrganizationalChart"/>
    <dgm:cxn modelId="{622AC2E2-B591-447C-BB55-58EC9A8C9B04}" type="presParOf" srcId="{419C2B7B-B3A1-4753-959F-26129E17859B}" destId="{F10F268B-DC3E-4226-BD8A-2921371378B7}" srcOrd="0" destOrd="0" presId="urn:microsoft.com/office/officeart/2008/layout/NameandTitleOrganizationalChart"/>
    <dgm:cxn modelId="{71A08E40-DC2B-4A28-948B-C98205825D6A}" type="presParOf" srcId="{419C2B7B-B3A1-4753-959F-26129E17859B}" destId="{EF4FDC1A-6487-41CC-9A6B-9CD358F97DA0}" srcOrd="1" destOrd="0" presId="urn:microsoft.com/office/officeart/2008/layout/NameandTitleOrganizationalChart"/>
    <dgm:cxn modelId="{56A4798F-0880-49B2-980F-DE4A92B19235}" type="presParOf" srcId="{419C2B7B-B3A1-4753-959F-26129E17859B}" destId="{4A808A66-A8E9-4249-A456-C8847AC21810}" srcOrd="2" destOrd="0" presId="urn:microsoft.com/office/officeart/2008/layout/NameandTitleOrganizationalChart"/>
    <dgm:cxn modelId="{16DE8494-B23D-4D94-A101-BE9420B5DD6E}" type="presParOf" srcId="{ACAC39D8-A0CC-4F28-9C2E-DB379F233588}" destId="{F5715A00-C55F-49E5-B0AB-A6EAB6A47844}" srcOrd="1" destOrd="0" presId="urn:microsoft.com/office/officeart/2008/layout/NameandTitleOrganizationalChart"/>
    <dgm:cxn modelId="{47BAB3FC-6F2B-41B0-8544-1B2B5DEF9FE0}" type="presParOf" srcId="{ACAC39D8-A0CC-4F28-9C2E-DB379F233588}" destId="{38AD62A0-CDF6-48E8-A213-DDAC397F1E2B}" srcOrd="2" destOrd="0" presId="urn:microsoft.com/office/officeart/2008/layout/NameandTitleOrganizationalChart"/>
    <dgm:cxn modelId="{A92F6219-D973-4E20-8BBC-0C99F8BC578F}" type="presParOf" srcId="{38AD62A0-CDF6-48E8-A213-DDAC397F1E2B}" destId="{05C402B8-BBCB-454E-AE4E-D4615C6B311D}" srcOrd="0" destOrd="0" presId="urn:microsoft.com/office/officeart/2008/layout/NameandTitleOrganizationalChart"/>
    <dgm:cxn modelId="{EED33958-CB82-40D5-B135-71A1200073A2}" type="presParOf" srcId="{38AD62A0-CDF6-48E8-A213-DDAC397F1E2B}" destId="{73C32EC1-EA3A-4A1A-9C13-FF6009D9E22C}" srcOrd="1" destOrd="0" presId="urn:microsoft.com/office/officeart/2008/layout/NameandTitleOrganizationalChart"/>
    <dgm:cxn modelId="{B5AFE4F7-6279-4D36-AC6D-1F6017C147EE}" type="presParOf" srcId="{73C32EC1-EA3A-4A1A-9C13-FF6009D9E22C}" destId="{3052CEF8-17D3-49F0-82E5-A55CC97FCB32}" srcOrd="0" destOrd="0" presId="urn:microsoft.com/office/officeart/2008/layout/NameandTitleOrganizationalChart"/>
    <dgm:cxn modelId="{11C86990-7D56-49F5-9577-AAAAC2FA21D1}" type="presParOf" srcId="{3052CEF8-17D3-49F0-82E5-A55CC97FCB32}" destId="{20D0D697-6C77-43A8-8DE6-0BC8D1BAC303}" srcOrd="0" destOrd="0" presId="urn:microsoft.com/office/officeart/2008/layout/NameandTitleOrganizationalChart"/>
    <dgm:cxn modelId="{F20F15A8-9A58-4F00-9594-D0FBD7BE591E}" type="presParOf" srcId="{3052CEF8-17D3-49F0-82E5-A55CC97FCB32}" destId="{51B24B36-5D33-467C-A3DE-B2021E2E6893}" srcOrd="1" destOrd="0" presId="urn:microsoft.com/office/officeart/2008/layout/NameandTitleOrganizationalChart"/>
    <dgm:cxn modelId="{2F3F7177-3CCE-4996-B5E3-85157506A61F}" type="presParOf" srcId="{3052CEF8-17D3-49F0-82E5-A55CC97FCB32}" destId="{E4A24591-0362-4124-A709-1E70801E8822}" srcOrd="2" destOrd="0" presId="urn:microsoft.com/office/officeart/2008/layout/NameandTitleOrganizationalChart"/>
    <dgm:cxn modelId="{D967F658-705C-4B94-84C3-7643420B0936}" type="presParOf" srcId="{73C32EC1-EA3A-4A1A-9C13-FF6009D9E22C}" destId="{7CCB9373-0244-4F3A-B5C8-235C702BECA7}" srcOrd="1" destOrd="0" presId="urn:microsoft.com/office/officeart/2008/layout/NameandTitleOrganizationalChart"/>
    <dgm:cxn modelId="{062BF644-9F75-4F4F-AA9E-F0D2D8A321FD}" type="presParOf" srcId="{73C32EC1-EA3A-4A1A-9C13-FF6009D9E22C}" destId="{23F158A4-AE58-4E55-97E0-E6D8EB95AE78}" srcOrd="2" destOrd="0" presId="urn:microsoft.com/office/officeart/2008/layout/NameandTitleOrganizationalChart"/>
    <dgm:cxn modelId="{88BE3097-7FEA-4897-AD53-20B90091B8F0}" type="presParOf" srcId="{38AD62A0-CDF6-48E8-A213-DDAC397F1E2B}" destId="{40E11A4C-71F1-487B-A2CE-C694FDFA0914}" srcOrd="2" destOrd="0" presId="urn:microsoft.com/office/officeart/2008/layout/NameandTitleOrganizationalChart"/>
    <dgm:cxn modelId="{2845469F-76D7-431D-BCBB-954A20BB650D}" type="presParOf" srcId="{38AD62A0-CDF6-48E8-A213-DDAC397F1E2B}" destId="{661C9B68-EE92-4DDB-9D71-CB81FD6698E4}" srcOrd="3" destOrd="0" presId="urn:microsoft.com/office/officeart/2008/layout/NameandTitleOrganizationalChart"/>
    <dgm:cxn modelId="{58C7D90D-04A3-41CF-9A79-D44EEE85AFC4}" type="presParOf" srcId="{661C9B68-EE92-4DDB-9D71-CB81FD6698E4}" destId="{970F090E-321E-4341-A38B-3003050021B9}" srcOrd="0" destOrd="0" presId="urn:microsoft.com/office/officeart/2008/layout/NameandTitleOrganizationalChart"/>
    <dgm:cxn modelId="{D71180B3-9BEE-44D1-9922-2895E84F0CDF}" type="presParOf" srcId="{970F090E-321E-4341-A38B-3003050021B9}" destId="{1F904A67-188A-4164-81ED-BA09469AF010}" srcOrd="0" destOrd="0" presId="urn:microsoft.com/office/officeart/2008/layout/NameandTitleOrganizationalChart"/>
    <dgm:cxn modelId="{27156EED-5433-45BE-9181-5FF835B977E7}" type="presParOf" srcId="{970F090E-321E-4341-A38B-3003050021B9}" destId="{03C8568B-3C6E-41AE-A3FB-EE16E426AA93}" srcOrd="1" destOrd="0" presId="urn:microsoft.com/office/officeart/2008/layout/NameandTitleOrganizationalChart"/>
    <dgm:cxn modelId="{A1C1EBB0-F600-48E4-9ACF-F37CA0D65A6A}" type="presParOf" srcId="{970F090E-321E-4341-A38B-3003050021B9}" destId="{AD097538-2DBA-4CD6-83CA-6B9BFC607559}" srcOrd="2" destOrd="0" presId="urn:microsoft.com/office/officeart/2008/layout/NameandTitleOrganizationalChart"/>
    <dgm:cxn modelId="{25A43A71-78FE-4969-A3D6-78ACE1195093}" type="presParOf" srcId="{661C9B68-EE92-4DDB-9D71-CB81FD6698E4}" destId="{2BE62A5B-9B7B-47B3-A267-1540C1C6069C}" srcOrd="1" destOrd="0" presId="urn:microsoft.com/office/officeart/2008/layout/NameandTitleOrganizationalChart"/>
    <dgm:cxn modelId="{1A8F1248-B6A1-4055-8936-C047B0B02E97}" type="presParOf" srcId="{661C9B68-EE92-4DDB-9D71-CB81FD6698E4}" destId="{A4C0E969-4B17-4E5C-9B13-06C55A1414BF}" srcOrd="2" destOrd="0" presId="urn:microsoft.com/office/officeart/2008/layout/NameandTitleOrganizationalChart"/>
    <dgm:cxn modelId="{5C3EFEEE-E001-42FA-BD77-297FC43BAC55}" type="presParOf" srcId="{38AD62A0-CDF6-48E8-A213-DDAC397F1E2B}" destId="{B6447E5B-E9DC-46FD-9D91-979E8726DFE0}" srcOrd="4" destOrd="0" presId="urn:microsoft.com/office/officeart/2008/layout/NameandTitleOrganizationalChart"/>
    <dgm:cxn modelId="{999D38AA-5C50-43F5-A18A-69817C5C312C}" type="presParOf" srcId="{38AD62A0-CDF6-48E8-A213-DDAC397F1E2B}" destId="{D3D7DB1A-EC0F-48F7-984C-40A4B5C3779C}" srcOrd="5" destOrd="0" presId="urn:microsoft.com/office/officeart/2008/layout/NameandTitleOrganizationalChart"/>
    <dgm:cxn modelId="{8334441A-E0A5-412B-BF53-61FA37AB4FCD}" type="presParOf" srcId="{D3D7DB1A-EC0F-48F7-984C-40A4B5C3779C}" destId="{5B1055F4-B6C5-42B5-8008-173C1624C0D6}" srcOrd="0" destOrd="0" presId="urn:microsoft.com/office/officeart/2008/layout/NameandTitleOrganizationalChart"/>
    <dgm:cxn modelId="{28E6F5C4-8603-4363-97DD-5EFC5E4C3745}" type="presParOf" srcId="{5B1055F4-B6C5-42B5-8008-173C1624C0D6}" destId="{89ACBD88-A181-4ADC-A04E-1569AD1C2534}" srcOrd="0" destOrd="0" presId="urn:microsoft.com/office/officeart/2008/layout/NameandTitleOrganizationalChart"/>
    <dgm:cxn modelId="{4CFC1F36-6C7F-4CF5-B88E-8944185E8746}" type="presParOf" srcId="{5B1055F4-B6C5-42B5-8008-173C1624C0D6}" destId="{6ABA193D-1CD6-468C-8777-95E92D91324E}" srcOrd="1" destOrd="0" presId="urn:microsoft.com/office/officeart/2008/layout/NameandTitleOrganizationalChart"/>
    <dgm:cxn modelId="{A49E9D53-CE5C-4AEE-85FD-80EC4EBA402D}" type="presParOf" srcId="{5B1055F4-B6C5-42B5-8008-173C1624C0D6}" destId="{6369F7C6-B16C-4709-9B4D-CCD340BAEC10}" srcOrd="2" destOrd="0" presId="urn:microsoft.com/office/officeart/2008/layout/NameandTitleOrganizationalChart"/>
    <dgm:cxn modelId="{D1B1CF7A-7A05-4BEC-8CF1-46653F9BB89A}" type="presParOf" srcId="{D3D7DB1A-EC0F-48F7-984C-40A4B5C3779C}" destId="{20CF29C8-5DC6-4071-97B4-9C8DC7E407F3}" srcOrd="1" destOrd="0" presId="urn:microsoft.com/office/officeart/2008/layout/NameandTitleOrganizationalChart"/>
    <dgm:cxn modelId="{3633DE2A-DEFF-4D14-946F-9DB8BA5AC760}" type="presParOf" srcId="{D3D7DB1A-EC0F-48F7-984C-40A4B5C3779C}" destId="{8B0DB1D6-E8D8-4E2D-9743-EDD1759B239B}" srcOrd="2" destOrd="0" presId="urn:microsoft.com/office/officeart/2008/layout/NameandTitleOrganizationalChart"/>
    <dgm:cxn modelId="{0A723347-C8ED-4CD7-A6C7-15EC8E499262}" type="presParOf" srcId="{C81F26D3-A3E0-49F8-8C6F-4186C8E19009}" destId="{3309AC9A-284E-4806-B3CF-0CF9C6FAECC9}" srcOrd="6" destOrd="0" presId="urn:microsoft.com/office/officeart/2008/layout/NameandTitleOrganizationalChart"/>
    <dgm:cxn modelId="{0CD0D8CA-58F4-44EC-93AB-6DB88E5413D2}" type="presParOf" srcId="{C81F26D3-A3E0-49F8-8C6F-4186C8E19009}" destId="{C078D687-C5EA-41D0-BD63-1DCAA5F31472}" srcOrd="7" destOrd="0" presId="urn:microsoft.com/office/officeart/2008/layout/NameandTitleOrganizationalChart"/>
    <dgm:cxn modelId="{BDC1B439-FDE2-4679-A7D2-7DAC2E4C556D}" type="presParOf" srcId="{C078D687-C5EA-41D0-BD63-1DCAA5F31472}" destId="{D068F1FF-C29A-417A-AEF2-739DCEE1CE6F}" srcOrd="0" destOrd="0" presId="urn:microsoft.com/office/officeart/2008/layout/NameandTitleOrganizationalChart"/>
    <dgm:cxn modelId="{C441D7DF-2F3B-4A29-B902-7FDD7241C14E}" type="presParOf" srcId="{D068F1FF-C29A-417A-AEF2-739DCEE1CE6F}" destId="{D0118216-9E17-4CEF-9C18-26397D340FB8}" srcOrd="0" destOrd="0" presId="urn:microsoft.com/office/officeart/2008/layout/NameandTitleOrganizationalChart"/>
    <dgm:cxn modelId="{433A3DD7-39CC-47FE-8A1B-A1549DA7B145}" type="presParOf" srcId="{D068F1FF-C29A-417A-AEF2-739DCEE1CE6F}" destId="{F56F6341-38F8-4F53-A1C3-6CAF9C9793F4}" srcOrd="1" destOrd="0" presId="urn:microsoft.com/office/officeart/2008/layout/NameandTitleOrganizationalChart"/>
    <dgm:cxn modelId="{277C05FB-96C0-466C-9CD1-A4487699621C}" type="presParOf" srcId="{D068F1FF-C29A-417A-AEF2-739DCEE1CE6F}" destId="{98351498-B64C-49B8-B813-0DBEE9134E50}" srcOrd="2" destOrd="0" presId="urn:microsoft.com/office/officeart/2008/layout/NameandTitleOrganizationalChart"/>
    <dgm:cxn modelId="{6DC353E2-6B90-4B39-B46B-BC9C79AB4641}" type="presParOf" srcId="{C078D687-C5EA-41D0-BD63-1DCAA5F31472}" destId="{C6FC38A2-A14A-4F49-B70A-6889715EC01D}" srcOrd="1" destOrd="0" presId="urn:microsoft.com/office/officeart/2008/layout/NameandTitleOrganizationalChart"/>
    <dgm:cxn modelId="{A97DACD6-2C2F-49FD-870C-70BE565643B8}" type="presParOf" srcId="{C078D687-C5EA-41D0-BD63-1DCAA5F31472}" destId="{0E5B2496-DB2F-460B-82B8-704B51BDBD04}" srcOrd="2" destOrd="0" presId="urn:microsoft.com/office/officeart/2008/layout/NameandTitleOrganizationalChart"/>
    <dgm:cxn modelId="{3A14AB36-3263-4DAF-A77B-4EE5F14C2309}" type="presParOf" srcId="{F0B3A798-FAA2-4D63-ADD9-0739C3DD5CDC}" destId="{FDBA6EFC-B657-412F-ABA2-6CD4B4C14C94}" srcOrd="2" destOrd="0" presId="urn:microsoft.com/office/officeart/2008/layout/NameandTitleOrganizationalChart"/>
    <dgm:cxn modelId="{CCD164B1-92A1-4ADC-8002-2AD355CD84F6}" type="presParOf" srcId="{ADD6F5FA-5EFD-4DBD-B0C9-4017278860AF}" destId="{894F55D8-5329-43B7-8428-0A69C5811141}" srcOrd="2" destOrd="0" presId="urn:microsoft.com/office/officeart/2008/layout/NameandTitleOrganizationalChart"/>
    <dgm:cxn modelId="{B966C898-BE15-4437-B457-56F7604BE514}" type="presParOf" srcId="{6E2AF14E-7055-45C7-9894-A2C0BD43D084}" destId="{83203618-5454-489C-82B8-814401E01B32}" srcOrd="1" destOrd="0" presId="urn:microsoft.com/office/officeart/2008/layout/NameandTitleOrganizationalChart"/>
    <dgm:cxn modelId="{5E7B9B72-A6F6-49D5-95D2-3354DC5CC9D7}" type="presParOf" srcId="{83203618-5454-489C-82B8-814401E01B32}" destId="{47635010-3D57-490E-87CC-42A6D0B9992D}" srcOrd="0" destOrd="0" presId="urn:microsoft.com/office/officeart/2008/layout/NameandTitleOrganizationalChart"/>
    <dgm:cxn modelId="{972F3BFD-C2EE-4D92-95DD-65BA0823FE21}" type="presParOf" srcId="{47635010-3D57-490E-87CC-42A6D0B9992D}" destId="{591A8F17-4E8C-49C8-AFC3-2F5FE71616A4}" srcOrd="0" destOrd="0" presId="urn:microsoft.com/office/officeart/2008/layout/NameandTitleOrganizationalChart"/>
    <dgm:cxn modelId="{7E5B5CB2-07BE-4782-B741-E9DCA7299B24}" type="presParOf" srcId="{47635010-3D57-490E-87CC-42A6D0B9992D}" destId="{D9754D71-56B7-41C8-B8DC-3D92667E5573}" srcOrd="1" destOrd="0" presId="urn:microsoft.com/office/officeart/2008/layout/NameandTitleOrganizationalChart"/>
    <dgm:cxn modelId="{456454A8-9230-41F5-AD81-1AFDCB4337C2}" type="presParOf" srcId="{47635010-3D57-490E-87CC-42A6D0B9992D}" destId="{56695D69-5A38-4E84-B2D4-41CF378A366B}" srcOrd="2" destOrd="0" presId="urn:microsoft.com/office/officeart/2008/layout/NameandTitleOrganizationalChart"/>
    <dgm:cxn modelId="{0968CC70-E2E0-434A-A3EA-B38DA58F1D0E}" type="presParOf" srcId="{83203618-5454-489C-82B8-814401E01B32}" destId="{557A22F9-2B01-44B3-9820-CDF743E4602A}" srcOrd="1" destOrd="0" presId="urn:microsoft.com/office/officeart/2008/layout/NameandTitleOrganizationalChart"/>
    <dgm:cxn modelId="{616A6416-6D4C-44F0-BC9F-116D3250C413}" type="presParOf" srcId="{83203618-5454-489C-82B8-814401E01B32}" destId="{2B4404B6-6B8E-47F9-93B2-0D54B5FC98B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9AC9A-284E-4806-B3CF-0CF9C6FAECC9}">
      <dsp:nvSpPr>
        <dsp:cNvPr id="0" name=""/>
        <dsp:cNvSpPr/>
      </dsp:nvSpPr>
      <dsp:spPr>
        <a:xfrm>
          <a:off x="6460398" y="2012897"/>
          <a:ext cx="3031609" cy="450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6"/>
              </a:lnTo>
              <a:lnTo>
                <a:pt x="3031609" y="268656"/>
              </a:lnTo>
              <a:lnTo>
                <a:pt x="3031609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47E5B-E9DC-46FD-9D91-979E8726DFE0}">
      <dsp:nvSpPr>
        <dsp:cNvPr id="0" name=""/>
        <dsp:cNvSpPr/>
      </dsp:nvSpPr>
      <dsp:spPr>
        <a:xfrm>
          <a:off x="7357628" y="3243515"/>
          <a:ext cx="113306" cy="2083143"/>
        </a:xfrm>
        <a:custGeom>
          <a:avLst/>
          <a:gdLst/>
          <a:ahLst/>
          <a:cxnLst/>
          <a:rect l="0" t="0" r="0" b="0"/>
          <a:pathLst>
            <a:path>
              <a:moveTo>
                <a:pt x="113306" y="0"/>
              </a:moveTo>
              <a:lnTo>
                <a:pt x="113306" y="2083143"/>
              </a:lnTo>
              <a:lnTo>
                <a:pt x="0" y="208314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11A4C-71F1-487B-A2CE-C694FDFA0914}">
      <dsp:nvSpPr>
        <dsp:cNvPr id="0" name=""/>
        <dsp:cNvSpPr/>
      </dsp:nvSpPr>
      <dsp:spPr>
        <a:xfrm>
          <a:off x="7470935" y="3243515"/>
          <a:ext cx="257315" cy="84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33"/>
              </a:lnTo>
              <a:lnTo>
                <a:pt x="257315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402B8-BBCB-454E-AE4E-D4615C6B311D}">
      <dsp:nvSpPr>
        <dsp:cNvPr id="0" name=""/>
        <dsp:cNvSpPr/>
      </dsp:nvSpPr>
      <dsp:spPr>
        <a:xfrm>
          <a:off x="7069611" y="3243515"/>
          <a:ext cx="401323" cy="840633"/>
        </a:xfrm>
        <a:custGeom>
          <a:avLst/>
          <a:gdLst/>
          <a:ahLst/>
          <a:cxnLst/>
          <a:rect l="0" t="0" r="0" b="0"/>
          <a:pathLst>
            <a:path>
              <a:moveTo>
                <a:pt x="401323" y="0"/>
              </a:moveTo>
              <a:lnTo>
                <a:pt x="401323" y="840633"/>
              </a:lnTo>
              <a:lnTo>
                <a:pt x="0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48859-87BE-47BA-B913-489A782AB541}">
      <dsp:nvSpPr>
        <dsp:cNvPr id="0" name=""/>
        <dsp:cNvSpPr/>
      </dsp:nvSpPr>
      <dsp:spPr>
        <a:xfrm>
          <a:off x="6460398" y="2012897"/>
          <a:ext cx="1010536" cy="450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6"/>
              </a:lnTo>
              <a:lnTo>
                <a:pt x="1010536" y="268656"/>
              </a:lnTo>
              <a:lnTo>
                <a:pt x="1010536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67BCA-C32B-4BE7-8D2B-49AA25BA8638}">
      <dsp:nvSpPr>
        <dsp:cNvPr id="0" name=""/>
        <dsp:cNvSpPr/>
      </dsp:nvSpPr>
      <dsp:spPr>
        <a:xfrm>
          <a:off x="5449861" y="2012897"/>
          <a:ext cx="1010536" cy="450649"/>
        </a:xfrm>
        <a:custGeom>
          <a:avLst/>
          <a:gdLst/>
          <a:ahLst/>
          <a:cxnLst/>
          <a:rect l="0" t="0" r="0" b="0"/>
          <a:pathLst>
            <a:path>
              <a:moveTo>
                <a:pt x="1010536" y="0"/>
              </a:moveTo>
              <a:lnTo>
                <a:pt x="1010536" y="268656"/>
              </a:lnTo>
              <a:lnTo>
                <a:pt x="0" y="268656"/>
              </a:lnTo>
              <a:lnTo>
                <a:pt x="0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AE82-F918-468C-B9D6-8A6DC44CDB43}">
      <dsp:nvSpPr>
        <dsp:cNvPr id="0" name=""/>
        <dsp:cNvSpPr/>
      </dsp:nvSpPr>
      <dsp:spPr>
        <a:xfrm>
          <a:off x="3080146" y="3243515"/>
          <a:ext cx="348641" cy="840633"/>
        </a:xfrm>
        <a:custGeom>
          <a:avLst/>
          <a:gdLst/>
          <a:ahLst/>
          <a:cxnLst/>
          <a:rect l="0" t="0" r="0" b="0"/>
          <a:pathLst>
            <a:path>
              <a:moveTo>
                <a:pt x="348641" y="0"/>
              </a:moveTo>
              <a:lnTo>
                <a:pt x="348641" y="840633"/>
              </a:lnTo>
              <a:lnTo>
                <a:pt x="0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600F-B2D5-44C7-8F54-3CE3A0C3AA7C}">
      <dsp:nvSpPr>
        <dsp:cNvPr id="0" name=""/>
        <dsp:cNvSpPr/>
      </dsp:nvSpPr>
      <dsp:spPr>
        <a:xfrm>
          <a:off x="3428788" y="2012897"/>
          <a:ext cx="3031609" cy="450649"/>
        </a:xfrm>
        <a:custGeom>
          <a:avLst/>
          <a:gdLst/>
          <a:ahLst/>
          <a:cxnLst/>
          <a:rect l="0" t="0" r="0" b="0"/>
          <a:pathLst>
            <a:path>
              <a:moveTo>
                <a:pt x="3031609" y="0"/>
              </a:moveTo>
              <a:lnTo>
                <a:pt x="3031609" y="268656"/>
              </a:lnTo>
              <a:lnTo>
                <a:pt x="0" y="268656"/>
              </a:lnTo>
              <a:lnTo>
                <a:pt x="0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B43D0-5FC5-4579-852F-95F25E8F4443}">
      <dsp:nvSpPr>
        <dsp:cNvPr id="0" name=""/>
        <dsp:cNvSpPr/>
      </dsp:nvSpPr>
      <dsp:spPr>
        <a:xfrm>
          <a:off x="6414678" y="782278"/>
          <a:ext cx="91440" cy="450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64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2ED8E-79B9-45BE-815B-8A8C09B369F6}">
      <dsp:nvSpPr>
        <dsp:cNvPr id="0" name=""/>
        <dsp:cNvSpPr/>
      </dsp:nvSpPr>
      <dsp:spPr>
        <a:xfrm>
          <a:off x="5707176" y="2309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ADRIAN GONZALEZ PULIDO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707176" y="2309"/>
        <a:ext cx="1506443" cy="779969"/>
      </dsp:txXfrm>
    </dsp:sp>
    <dsp:sp modelId="{D4979CB4-3633-4DC9-979A-1599F6924238}">
      <dsp:nvSpPr>
        <dsp:cNvPr id="0" name=""/>
        <dsp:cNvSpPr/>
      </dsp:nvSpPr>
      <dsp:spPr>
        <a:xfrm>
          <a:off x="6008465" y="608952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TESORERO MUNICIPAL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608952"/>
        <a:ext cx="1355798" cy="259989"/>
      </dsp:txXfrm>
    </dsp:sp>
    <dsp:sp modelId="{EA8CC35F-7BFA-40AA-B2F9-8F71F333A89D}">
      <dsp:nvSpPr>
        <dsp:cNvPr id="0" name=""/>
        <dsp:cNvSpPr/>
      </dsp:nvSpPr>
      <dsp:spPr>
        <a:xfrm>
          <a:off x="5707176" y="1232927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GLORIA BEATRIZ CARMONA MEDINA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707176" y="1232927"/>
        <a:ext cx="1506443" cy="779969"/>
      </dsp:txXfrm>
    </dsp:sp>
    <dsp:sp modelId="{7DFA2B9E-D102-417A-B551-D3611C3A6824}">
      <dsp:nvSpPr>
        <dsp:cNvPr id="0" name=""/>
        <dsp:cNvSpPr/>
      </dsp:nvSpPr>
      <dsp:spPr>
        <a:xfrm>
          <a:off x="6008465" y="1839570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JEFA DE CONTABILIDAD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1839570"/>
        <a:ext cx="1355798" cy="259989"/>
      </dsp:txXfrm>
    </dsp:sp>
    <dsp:sp modelId="{B9989AE4-2195-4834-80A8-B721D280BAFB}">
      <dsp:nvSpPr>
        <dsp:cNvPr id="0" name=""/>
        <dsp:cNvSpPr/>
      </dsp:nvSpPr>
      <dsp:spPr>
        <a:xfrm>
          <a:off x="2675566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J. REYNALDO FLORIDO REYES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675566" y="2463546"/>
        <a:ext cx="1506443" cy="779969"/>
      </dsp:txXfrm>
    </dsp:sp>
    <dsp:sp modelId="{2457ED05-2535-4011-ABFE-7A4AFB17E26A}">
      <dsp:nvSpPr>
        <dsp:cNvPr id="0" name=""/>
        <dsp:cNvSpPr/>
      </dsp:nvSpPr>
      <dsp:spPr>
        <a:xfrm>
          <a:off x="2976855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COORDINADOR ADMINISTRATIVO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976855" y="3070189"/>
        <a:ext cx="1355798" cy="259989"/>
      </dsp:txXfrm>
    </dsp:sp>
    <dsp:sp modelId="{8AE2F29A-FF8F-43EC-AD0D-00C470FF1BEE}">
      <dsp:nvSpPr>
        <dsp:cNvPr id="0" name=""/>
        <dsp:cNvSpPr/>
      </dsp:nvSpPr>
      <dsp:spPr>
        <a:xfrm>
          <a:off x="1573703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 SONIA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RAMIREZ CORONADO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573703" y="3694164"/>
        <a:ext cx="1506443" cy="779969"/>
      </dsp:txXfrm>
    </dsp:sp>
    <dsp:sp modelId="{F1F4D62C-7735-44C2-B7E6-F063F07F32B6}">
      <dsp:nvSpPr>
        <dsp:cNvPr id="0" name=""/>
        <dsp:cNvSpPr/>
      </dsp:nvSpPr>
      <dsp:spPr>
        <a:xfrm>
          <a:off x="1783665" y="4293173"/>
          <a:ext cx="1538452" cy="2915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inventarios</a:t>
          </a:r>
          <a:endParaRPr lang="es-MX" sz="10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783665" y="4293173"/>
        <a:ext cx="1538452" cy="291503"/>
      </dsp:txXfrm>
    </dsp:sp>
    <dsp:sp modelId="{4563E74B-2688-4941-87C8-18494A623D60}">
      <dsp:nvSpPr>
        <dsp:cNvPr id="0" name=""/>
        <dsp:cNvSpPr/>
      </dsp:nvSpPr>
      <dsp:spPr>
        <a:xfrm>
          <a:off x="4696640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JUANA LOPEZ ZENDEJAS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4696640" y="2463546"/>
        <a:ext cx="1506443" cy="779969"/>
      </dsp:txXfrm>
    </dsp:sp>
    <dsp:sp modelId="{F442C903-A318-4226-AB02-DB8DC7BB16B1}">
      <dsp:nvSpPr>
        <dsp:cNvPr id="0" name=""/>
        <dsp:cNvSpPr/>
      </dsp:nvSpPr>
      <dsp:spPr>
        <a:xfrm>
          <a:off x="4997928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EGRESOS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997928" y="3070189"/>
        <a:ext cx="1355798" cy="259989"/>
      </dsp:txXfrm>
    </dsp:sp>
    <dsp:sp modelId="{F10F268B-DC3E-4226-BD8A-2921371378B7}">
      <dsp:nvSpPr>
        <dsp:cNvPr id="0" name=""/>
        <dsp:cNvSpPr/>
      </dsp:nvSpPr>
      <dsp:spPr>
        <a:xfrm>
          <a:off x="6717713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EVA MARIA FLORIDO VILLALPANDO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6717713" y="2463546"/>
        <a:ext cx="1506443" cy="779969"/>
      </dsp:txXfrm>
    </dsp:sp>
    <dsp:sp modelId="{EF4FDC1A-6487-41CC-9A6B-9CD358F97DA0}">
      <dsp:nvSpPr>
        <dsp:cNvPr id="0" name=""/>
        <dsp:cNvSpPr/>
      </dsp:nvSpPr>
      <dsp:spPr>
        <a:xfrm>
          <a:off x="7019002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7019002" y="3070189"/>
        <a:ext cx="1355798" cy="259989"/>
      </dsp:txXfrm>
    </dsp:sp>
    <dsp:sp modelId="{20D0D697-6C77-43A8-8DE6-0BC8D1BAC303}">
      <dsp:nvSpPr>
        <dsp:cNvPr id="0" name=""/>
        <dsp:cNvSpPr/>
      </dsp:nvSpPr>
      <dsp:spPr>
        <a:xfrm>
          <a:off x="5563168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MARIA GUADALUPE MARQUEZ VALADEZ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563168" y="3694164"/>
        <a:ext cx="1506443" cy="779969"/>
      </dsp:txXfrm>
    </dsp:sp>
    <dsp:sp modelId="{51B24B36-5D33-467C-A3DE-B2021E2E6893}">
      <dsp:nvSpPr>
        <dsp:cNvPr id="0" name=""/>
        <dsp:cNvSpPr/>
      </dsp:nvSpPr>
      <dsp:spPr>
        <a:xfrm>
          <a:off x="5864457" y="430080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5864457" y="4300807"/>
        <a:ext cx="1355798" cy="259989"/>
      </dsp:txXfrm>
    </dsp:sp>
    <dsp:sp modelId="{1F904A67-188A-4164-81ED-BA09469AF010}">
      <dsp:nvSpPr>
        <dsp:cNvPr id="0" name=""/>
        <dsp:cNvSpPr/>
      </dsp:nvSpPr>
      <dsp:spPr>
        <a:xfrm>
          <a:off x="7728250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MARIANO GOMEZ CASTILLO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7728250" y="3694164"/>
        <a:ext cx="1506443" cy="779969"/>
      </dsp:txXfrm>
    </dsp:sp>
    <dsp:sp modelId="{03C8568B-3C6E-41AE-A3FB-EE16E426AA93}">
      <dsp:nvSpPr>
        <dsp:cNvPr id="0" name=""/>
        <dsp:cNvSpPr/>
      </dsp:nvSpPr>
      <dsp:spPr>
        <a:xfrm>
          <a:off x="8029538" y="430080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8029538" y="4300807"/>
        <a:ext cx="1355798" cy="259989"/>
      </dsp:txXfrm>
    </dsp:sp>
    <dsp:sp modelId="{89ACBD88-A181-4ADC-A04E-1569AD1C2534}">
      <dsp:nvSpPr>
        <dsp:cNvPr id="0" name=""/>
        <dsp:cNvSpPr/>
      </dsp:nvSpPr>
      <dsp:spPr>
        <a:xfrm>
          <a:off x="5563168" y="4924783"/>
          <a:ext cx="1794460" cy="803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MA. CONCEPCION HERNANDEZ ZARAGOZA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563168" y="4924783"/>
        <a:ext cx="1794460" cy="803750"/>
      </dsp:txXfrm>
    </dsp:sp>
    <dsp:sp modelId="{6ABA193D-1CD6-468C-8777-95E92D91324E}">
      <dsp:nvSpPr>
        <dsp:cNvPr id="0" name=""/>
        <dsp:cNvSpPr/>
      </dsp:nvSpPr>
      <dsp:spPr>
        <a:xfrm>
          <a:off x="6008465" y="554331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5543317"/>
        <a:ext cx="1355798" cy="259989"/>
      </dsp:txXfrm>
    </dsp:sp>
    <dsp:sp modelId="{D0118216-9E17-4CEF-9C18-26397D340FB8}">
      <dsp:nvSpPr>
        <dsp:cNvPr id="0" name=""/>
        <dsp:cNvSpPr/>
      </dsp:nvSpPr>
      <dsp:spPr>
        <a:xfrm>
          <a:off x="8738786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JOSE LUIS MENDOZA LOPEZ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8738786" y="2463546"/>
        <a:ext cx="1506443" cy="779969"/>
      </dsp:txXfrm>
    </dsp:sp>
    <dsp:sp modelId="{F56F6341-38F8-4F53-A1C3-6CAF9C9793F4}">
      <dsp:nvSpPr>
        <dsp:cNvPr id="0" name=""/>
        <dsp:cNvSpPr/>
      </dsp:nvSpPr>
      <dsp:spPr>
        <a:xfrm>
          <a:off x="9040075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ENCARGADO DE presupuestos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9040075" y="3070189"/>
        <a:ext cx="1355798" cy="259989"/>
      </dsp:txXfrm>
    </dsp:sp>
    <dsp:sp modelId="{591A8F17-4E8C-49C8-AFC3-2F5FE71616A4}">
      <dsp:nvSpPr>
        <dsp:cNvPr id="0" name=""/>
        <dsp:cNvSpPr/>
      </dsp:nvSpPr>
      <dsp:spPr>
        <a:xfrm>
          <a:off x="1028283" y="2477690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NADIA MARISOL VALADEZ RODRIGUEZ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028283" y="2477690"/>
        <a:ext cx="1506443" cy="779969"/>
      </dsp:txXfrm>
    </dsp:sp>
    <dsp:sp modelId="{D9754D71-56B7-41C8-B8DC-3D92667E5573}">
      <dsp:nvSpPr>
        <dsp:cNvPr id="0" name=""/>
        <dsp:cNvSpPr/>
      </dsp:nvSpPr>
      <dsp:spPr>
        <a:xfrm>
          <a:off x="1249554" y="3081226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ENC.MODULO DE RIF</a:t>
          </a:r>
          <a:endParaRPr lang="es-MX" sz="1000" b="1" kern="1200" dirty="0"/>
        </a:p>
      </dsp:txBody>
      <dsp:txXfrm>
        <a:off x="1249554" y="3081226"/>
        <a:ext cx="1355798" cy="259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4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2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0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5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3023070"/>
              </p:ext>
            </p:extLst>
          </p:nvPr>
        </p:nvGraphicFramePr>
        <p:xfrm>
          <a:off x="123567" y="156519"/>
          <a:ext cx="11969578" cy="580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8" y="-6356"/>
            <a:ext cx="2721949" cy="999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02" y="5544065"/>
            <a:ext cx="798452" cy="1132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6" name="Conector recto 35"/>
          <p:cNvCxnSpPr/>
          <p:nvPr/>
        </p:nvCxnSpPr>
        <p:spPr>
          <a:xfrm flipH="1">
            <a:off x="996778" y="1169774"/>
            <a:ext cx="5577017" cy="8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996778" y="1178011"/>
            <a:ext cx="0" cy="5004485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996778" y="5123934"/>
            <a:ext cx="354228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1668141" y="5406956"/>
            <a:ext cx="1482811" cy="296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 smtClean="0"/>
              <a:t>encargado de archivo</a:t>
            </a:r>
            <a:endParaRPr lang="es-MX" sz="1000" b="1" dirty="0"/>
          </a:p>
        </p:txBody>
      </p:sp>
      <p:cxnSp>
        <p:nvCxnSpPr>
          <p:cNvPr id="45" name="Conector recto 44"/>
          <p:cNvCxnSpPr/>
          <p:nvPr/>
        </p:nvCxnSpPr>
        <p:spPr>
          <a:xfrm>
            <a:off x="996778" y="6183927"/>
            <a:ext cx="372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1354713" y="5883039"/>
            <a:ext cx="1622854" cy="745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1616345" y="6369280"/>
            <a:ext cx="1482811" cy="296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CuadroTexto 48"/>
          <p:cNvSpPr txBox="1"/>
          <p:nvPr/>
        </p:nvSpPr>
        <p:spPr>
          <a:xfrm>
            <a:off x="1546323" y="4931578"/>
            <a:ext cx="1622854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Gabino de Jesús Reynos</a:t>
            </a:r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</a:t>
            </a:r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Zermeño</a:t>
            </a:r>
            <a:endParaRPr lang="es-MX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406509" y="5956940"/>
            <a:ext cx="1622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SANDRA FABIOLA</a:t>
            </a:r>
          </a:p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ACEVES LEÓN</a:t>
            </a:r>
            <a:endParaRPr lang="es-MX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701916" y="6398528"/>
            <a:ext cx="1449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dirty="0" smtClean="0"/>
              <a:t>Auxiliar operativo</a:t>
            </a:r>
            <a:endParaRPr lang="es-MX" sz="1000" b="1" dirty="0"/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1869990" y="1322189"/>
            <a:ext cx="4637246" cy="148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69990" y="1337056"/>
            <a:ext cx="0" cy="12995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5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MISION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SER UNA DEPENDECIA MUNICIPAL QUE TENGA A BIEN DIRIGIR LOS RECURSOS FINANCIEROS DE LA HACIENDA MUNICIPAL CON TRANSPARENCIA, NEUTRALIDAD Y PROFESIONALISMO HACIA EL LOGRO Y CUMPLIMIENTO DE LOS OBJETIVOS, PROGRAMAS Y METAS DEL H. AYUNTAMIENTO, IMPLEMENTANDO LOS PROCESOS ADMINISTRATIVOS NECESARIOS, GENERANDO CONFIANZA EN LA CIUDADANIA; ASI COMO LA CORRECTA APLICACIÓN DE LOS RECURSOS PUBLICOS VIGENTES PARA CADA EJERCICIO FISCAL, ATENDIENDO LAS NECESIDADES DE LOS HABITANTES DE SAN FRANCISCO DEL RINCON.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739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LOGRAR UNA ECONOMIA MUNICIPAL FORTALECIDA QUE OPTIMICE EL RENDIMIENTO DE LOS RECURSOS PROPIOS Y ASIGANDOS, PARA AFRONTAR LA IMPORTANTE LABOR RECAUDATORIA Y DE SERVICIO QUE SE OFRECE A LA CIUDADANIA A TRAVES DE DIVERSOS SERVICIOS, DISTINGUEINDOSE POR LA CALIDAD EN EL DESEMPEÑO DE SUS FUNCIONES Y LA BUENA RELACION QUE PROMUEVE EL BUEN GOBIERNO.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00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HONESTIDAD</a:t>
            </a:r>
          </a:p>
          <a:p>
            <a:r>
              <a:rPr lang="es-MX" dirty="0" smtClean="0"/>
              <a:t>CONFIANZA</a:t>
            </a:r>
          </a:p>
          <a:p>
            <a:r>
              <a:rPr lang="es-MX" dirty="0" smtClean="0"/>
              <a:t>TRANSPARENCIA</a:t>
            </a:r>
          </a:p>
          <a:p>
            <a:r>
              <a:rPr lang="es-MX" dirty="0" smtClean="0"/>
              <a:t>ESPIRITUD DE SERVICIO</a:t>
            </a:r>
          </a:p>
          <a:p>
            <a:r>
              <a:rPr lang="es-MX" dirty="0" smtClean="0"/>
              <a:t>EMPATIA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84813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257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Presentación de PowerPoint</vt:lpstr>
      <vt:lpstr>MISION </vt:lpstr>
      <vt:lpstr>VISION</vt:lpstr>
      <vt:lpstr>VALORES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TES-OUXEGRE</dc:creator>
  <cp:lastModifiedBy>ROSY PEREZ</cp:lastModifiedBy>
  <cp:revision>21</cp:revision>
  <cp:lastPrinted>2017-05-08T21:28:59Z</cp:lastPrinted>
  <dcterms:created xsi:type="dcterms:W3CDTF">2017-05-08T20:55:55Z</dcterms:created>
  <dcterms:modified xsi:type="dcterms:W3CDTF">2018-06-28T16:43:17Z</dcterms:modified>
</cp:coreProperties>
</file>