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>
        <p:scale>
          <a:sx n="125" d="100"/>
          <a:sy n="125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5"/>
            <a:ext cx="8417026" cy="287528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SIETE PROYECTOS EJECUTIVOS DE PAVIMENTACION DE VARIAS CALLES, EN EL MUNICIPIO DE SAN FRANCISCO DEL RINCON, GTO.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107150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$ 97,956.08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4343578"/>
            <a:ext cx="8525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LEVANTAMIENTO TOPOGRAFICO.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MECANICA DE SUELOS.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DEFINICION DE TRABAJOS PRELIMINARES.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PROYECTO DE RASANTES.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VOLUMENES GENERADORES.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SEÑALAMIENTO VERTICAL Y HORIZONTAL.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CATALOGO DE CONCEPTOS.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9763" t="34601" r="40156" b="11499"/>
          <a:stretch/>
        </p:blipFill>
        <p:spPr>
          <a:xfrm>
            <a:off x="1547664" y="1487545"/>
            <a:ext cx="1823174" cy="27526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5037" t="22001" r="32675" b="16400"/>
          <a:stretch/>
        </p:blipFill>
        <p:spPr>
          <a:xfrm>
            <a:off x="4860032" y="1677375"/>
            <a:ext cx="2592288" cy="27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71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SIETE PROYECTOS EJECUTIVOS DE PAVIMENTACION DE VARIAS CALLES, EN EL MUNICIPIO DE SAN FRANCISCO DEL RINCON, GTO.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2019-05-08T19:26:06Z</dcterms:modified>
</cp:coreProperties>
</file>