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765208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EQUIPAMIENTO CAMINO VIEJO PRIMERA ETAPA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68154" y="1052736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</a:t>
            </a:r>
            <a:r>
              <a:rPr lang="es-MX" sz="1200" b="1" dirty="0" smtClean="0">
                <a:latin typeface="Swis721 Cn BT" panose="020B0506020202030204" pitchFamily="34" charset="0"/>
              </a:rPr>
              <a:t>2’500,000.00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81188" y="4209518"/>
            <a:ext cx="48013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500" b="1" dirty="0" smtClean="0">
              <a:latin typeface="Swis721 Cn BT" panose="020B0506020202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MINI FORO AL AIRE LIBRE, TRAZO Y NIVELACION, EXCAVACIONES, RELLENOS, PISO PORFIDO, ARCOS, BANCAS.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JUEGOS INFANTILES, EXCAVACIÓN, RELLENO, LOSA DE CONCRETO ARMADO, SUMINISTRO Y COLOCACION DE JUEGOS INFANTILES.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PARQUE CANINO: TRAZO Y NIVELACION, SUMINISTRO E INSTALACION DE MALLA REJA ACERO Y OBSTACULOS PARA PERROS. 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1354216"/>
            <a:ext cx="1416770" cy="1252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52913"/>
            <a:ext cx="1354607" cy="1254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55021"/>
            <a:ext cx="1446255" cy="12519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67616"/>
            <a:ext cx="1224136" cy="1254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2731348"/>
            <a:ext cx="1615168" cy="12540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31348"/>
            <a:ext cx="1728192" cy="12540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31347"/>
            <a:ext cx="1618676" cy="12540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1346"/>
            <a:ext cx="1728192" cy="12540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47609"/>
            <a:ext cx="1852862" cy="12540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6" y="1367616"/>
            <a:ext cx="1429258" cy="123936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1356631"/>
            <a:ext cx="1763258" cy="126133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46" y="4072428"/>
            <a:ext cx="3635896" cy="21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87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EQUIPAMIENTO CAMINO VIEJO PRIMERA ETAPA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Silvia</cp:lastModifiedBy>
  <cp:revision>182</cp:revision>
  <cp:lastPrinted>2019-02-27T16:18:16Z</cp:lastPrinted>
  <dcterms:created xsi:type="dcterms:W3CDTF">2013-12-18T17:15:12Z</dcterms:created>
  <dcterms:modified xsi:type="dcterms:W3CDTF">2019-05-06T16:49:54Z</dcterms:modified>
</cp:coreProperties>
</file>