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08/05/2019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COLECTOR PLUVIAL </a:t>
            </a:r>
            <a:r>
              <a:rPr lang="es-MX" sz="1200" b="1" dirty="0" smtClean="0">
                <a:latin typeface="Swis721 Cn BT" panose="020B0506020202030204" pitchFamily="34" charset="0"/>
              </a:rPr>
              <a:t>EXHACIENDA SEGUNDA ETAPA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</a:t>
            </a:r>
            <a:r>
              <a:rPr lang="es-MX" sz="1200" b="1" dirty="0" smtClean="0">
                <a:latin typeface="Swis721 Cn BT" panose="020B0506020202030204" pitchFamily="34" charset="0"/>
              </a:rPr>
              <a:t>4,290,485.65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 REALIZO TRAZO Y NIVELACION DE LINEA PRINCIPAL,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CARGAS Y ACARREOS,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COLOCACION </a:t>
            </a:r>
            <a:r>
              <a:rPr lang="es-MX" sz="1200" dirty="0" smtClean="0">
                <a:latin typeface="Swis721 Cn BT" panose="020B0506020202030204" pitchFamily="34" charset="0"/>
              </a:rPr>
              <a:t>DE TUBERIA PEAD DE </a:t>
            </a:r>
            <a:r>
              <a:rPr lang="es-MX" sz="1200" dirty="0" smtClean="0">
                <a:latin typeface="Swis721 Cn BT" panose="020B0506020202030204" pitchFamily="34" charset="0"/>
              </a:rPr>
              <a:t>60” </a:t>
            </a:r>
            <a:r>
              <a:rPr lang="es-MX" sz="1200" dirty="0" smtClean="0">
                <a:latin typeface="Swis721 Cn BT" panose="020B0506020202030204" pitchFamily="34" charset="0"/>
              </a:rPr>
              <a:t>PARA LINEA </a:t>
            </a:r>
            <a:r>
              <a:rPr lang="es-MX" sz="1200" dirty="0" smtClean="0">
                <a:latin typeface="Swis721 Cn BT" panose="020B0506020202030204" pitchFamily="34" charset="0"/>
              </a:rPr>
              <a:t>PRINCIPAL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RELLENOS CON </a:t>
            </a:r>
            <a:r>
              <a:rPr lang="es-MX" sz="1200" dirty="0" smtClean="0">
                <a:latin typeface="Swis721 Cn BT" panose="020B0506020202030204" pitchFamily="34" charset="0"/>
              </a:rPr>
              <a:t>TEPETATE Y GRAVA,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CONSTRUCION DE POZOS-CAJA ESPECIAL</a:t>
            </a:r>
            <a:endParaRPr lang="es-MX" sz="1200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CONSTRUCCION </a:t>
            </a:r>
            <a:r>
              <a:rPr lang="es-MX" sz="1200" dirty="0" smtClean="0">
                <a:latin typeface="Swis721 Cn BT" panose="020B0506020202030204" pitchFamily="34" charset="0"/>
              </a:rPr>
              <a:t>DE REJILLAS PLUVIALES CON REJILLA IRVING.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92766"/>
            <a:ext cx="3059832" cy="229487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92766"/>
            <a:ext cx="3059832" cy="22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2434</TotalTime>
  <Words>71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COLECTOR PLUVIAL EXHACIENDA SEGUNDA ETAPA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OBRAS08</cp:lastModifiedBy>
  <cp:revision>182</cp:revision>
  <cp:lastPrinted>2019-02-27T16:18:16Z</cp:lastPrinted>
  <dcterms:created xsi:type="dcterms:W3CDTF">2013-12-18T17:15:12Z</dcterms:created>
  <dcterms:modified xsi:type="dcterms:W3CDTF">2019-05-08T15:21:05Z</dcterms:modified>
</cp:coreProperties>
</file>