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 varScale="1">
        <p:scale>
          <a:sx n="110" d="100"/>
          <a:sy n="110" d="100"/>
        </p:scale>
        <p:origin x="2148" y="108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</a:t>
            </a:r>
            <a:r>
              <a:rPr lang="es-MX" dirty="0" smtClean="0"/>
              <a:t>DE 1</a:t>
            </a:r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68154" y="803395"/>
            <a:ext cx="8417026" cy="287528"/>
          </a:xfrm>
        </p:spPr>
        <p:txBody>
          <a:bodyPr/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COLECTOR PLUVIAL SAN MIGUEL (TRAMO IGNACIO RAMIREZ)</a:t>
            </a:r>
            <a:endParaRPr lang="es-MX" sz="1400" b="1" dirty="0">
              <a:latin typeface="Swis721 Cn BT" panose="020B050602020203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="" xmlns:a16="http://schemas.microsoft.com/office/drawing/2014/main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="" xmlns:a16="http://schemas.microsoft.com/office/drawing/2014/main" id="{59FEE8A8-9DE9-4BDE-B207-4B1460CB0773}"/>
              </a:ext>
            </a:extLst>
          </p:cNvPr>
          <p:cNvSpPr txBox="1"/>
          <p:nvPr/>
        </p:nvSpPr>
        <p:spPr>
          <a:xfrm>
            <a:off x="368154" y="1107150"/>
            <a:ext cx="8417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PRESUPUESTO </a:t>
            </a:r>
            <a:r>
              <a:rPr lang="es-MX" sz="1200" dirty="0">
                <a:latin typeface="Swis721 Cn BT" panose="020B0506020202030204" pitchFamily="34" charset="0"/>
              </a:rPr>
              <a:t>DE LA OBRA con IVA : </a:t>
            </a:r>
            <a:r>
              <a:rPr lang="es-MX" sz="1200" b="1" dirty="0" smtClean="0">
                <a:latin typeface="Swis721 Cn BT" panose="020B0506020202030204" pitchFamily="34" charset="0"/>
              </a:rPr>
              <a:t>$</a:t>
            </a:r>
            <a:r>
              <a:rPr lang="es-MX" sz="1200" b="1" dirty="0" smtClean="0">
                <a:latin typeface="Swis721 Cn BT" panose="020B0506020202030204" pitchFamily="34" charset="0"/>
              </a:rPr>
              <a:t>2,405,720.73</a:t>
            </a:r>
            <a:endParaRPr lang="es-MX" sz="1200" b="1" dirty="0" smtClean="0">
              <a:latin typeface="Swis721 Cn BT" panose="020B0506020202030204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="" xmlns:a16="http://schemas.microsoft.com/office/drawing/2014/main" id="{59FEE8A8-9DE9-4BDE-B207-4B1460CB0773}"/>
              </a:ext>
            </a:extLst>
          </p:cNvPr>
          <p:cNvSpPr txBox="1"/>
          <p:nvPr/>
        </p:nvSpPr>
        <p:spPr>
          <a:xfrm>
            <a:off x="366840" y="4263479"/>
            <a:ext cx="85256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DESCRIPCION DE LOS TRABAJOS</a:t>
            </a:r>
          </a:p>
          <a:p>
            <a:endParaRPr lang="es-MX" sz="1200" b="1" dirty="0" smtClean="0">
              <a:latin typeface="Swis721 Cn BT" panose="020B05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SE REALIZO TRAZO Y NIVELACION DE </a:t>
            </a:r>
            <a:r>
              <a:rPr lang="es-MX" sz="1200" dirty="0" smtClean="0">
                <a:latin typeface="Swis721 Cn BT" panose="020B0506020202030204" pitchFamily="34" charset="0"/>
              </a:rPr>
              <a:t>LINEA PRINCIPAL, </a:t>
            </a:r>
            <a:endParaRPr lang="es-MX" sz="1200" dirty="0" smtClean="0">
              <a:latin typeface="Swis721 Cn BT" panose="020B05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EXCAVACIONES, CARGAS Y ACARREOS,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CORTE Y DEMOLICION DE ASFALTO,</a:t>
            </a:r>
            <a:endParaRPr lang="es-MX" sz="1200" dirty="0">
              <a:latin typeface="Swis721 Cn BT" panose="020B05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COLOCACION DE TUBERIA PEAD DE 40” PARA LINEA PRINCIPAL Y 15” PARA REJILLAS</a:t>
            </a:r>
            <a:r>
              <a:rPr lang="es-MX" sz="1200" dirty="0" smtClean="0">
                <a:latin typeface="Swis721 Cn BT" panose="020B0506020202030204" pitchFamily="34" charset="0"/>
              </a:rPr>
              <a:t>,</a:t>
            </a:r>
            <a:endParaRPr lang="es-MX" sz="1200" dirty="0" smtClean="0">
              <a:latin typeface="Swis721 Cn BT" panose="020B05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RELLENOS CON TEPETATE, COLOCACION DE ASFALTO.</a:t>
            </a:r>
            <a:endParaRPr lang="es-MX" sz="1200" dirty="0" smtClean="0">
              <a:latin typeface="Swis721 Cn BT" panose="020B05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CONSTRUCCION DE ESTRUCTURA ESVIAJADA</a:t>
            </a:r>
            <a:r>
              <a:rPr lang="es-MX" sz="1200" dirty="0" smtClean="0">
                <a:latin typeface="Swis721 Cn BT" panose="020B0506020202030204" pitchFamily="34" charset="0"/>
              </a:rPr>
              <a:t>.</a:t>
            </a:r>
            <a:endParaRPr lang="es-MX" sz="1200" dirty="0" smtClean="0">
              <a:latin typeface="Swis721 Cn BT" panose="020B05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COSNTRUCCION DE REJILLAS PLUVIALES CON REJILLA IRVING</a:t>
            </a:r>
            <a:r>
              <a:rPr lang="es-MX" sz="1200" dirty="0" smtClean="0">
                <a:latin typeface="Swis721 Cn BT" panose="020B0506020202030204" pitchFamily="34" charset="0"/>
              </a:rPr>
              <a:t>.</a:t>
            </a:r>
            <a:endParaRPr lang="es-MX" sz="1200" dirty="0">
              <a:latin typeface="Swis721 Cn BT" panose="020B050602020203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45169"/>
            <a:ext cx="3096344" cy="2322258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541179"/>
            <a:ext cx="3096344" cy="2322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2429</TotalTime>
  <Words>90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Swis721 Cn BT</vt:lpstr>
      <vt:lpstr>1_Tema de Office</vt:lpstr>
      <vt:lpstr>COLECTOR PLUVIAL SAN MIGUEL (TRAMO IGNACIO RAMIREZ)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OBRAS08</cp:lastModifiedBy>
  <cp:revision>181</cp:revision>
  <cp:lastPrinted>2019-02-27T16:18:16Z</cp:lastPrinted>
  <dcterms:created xsi:type="dcterms:W3CDTF">2013-12-18T17:15:12Z</dcterms:created>
  <dcterms:modified xsi:type="dcterms:W3CDTF">2019-05-08T15:06:02Z</dcterms:modified>
</cp:coreProperties>
</file>