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SUMINISTRO E INSTALACION DE SESENTA Y NUEVE CALENTADORES SOLARES EN VARIAS LOCALIDADES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456,001.21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SUMINISTRO E INSTALACIÓN DE CALENTADORES SOLARES DE 150 LITROS.  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5"/>
          <a:stretch/>
        </p:blipFill>
        <p:spPr>
          <a:xfrm>
            <a:off x="63106" y="1563501"/>
            <a:ext cx="2852710" cy="224754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08" y="1560075"/>
            <a:ext cx="3006888" cy="22475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48864"/>
            <a:ext cx="2996726" cy="224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45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SUMINISTRO E INSTALACION DE SESENTA Y NUEVE CALENTADORES SOLARES EN VARIAS LOCALIDADES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2019-05-06T15:29:39Z</dcterms:modified>
</cp:coreProperties>
</file>