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4"/>
            <a:ext cx="8417026" cy="465365"/>
          </a:xfrm>
        </p:spPr>
        <p:txBody>
          <a:bodyPr/>
          <a:lstStyle/>
          <a:p>
            <a:r>
              <a:rPr lang="es-MX" sz="1400" b="1" dirty="0" smtClean="0">
                <a:latin typeface="Swis721 Cn BT" panose="020B0506020202030204" pitchFamily="34" charset="0"/>
              </a:rPr>
              <a:t>ADECUACION DEL PROYECTO EJECUTIVO DEL COLECTOR PLUVIAL TRES MARIAS CALLE 4 DE OCTUBRE A CALLE MICHOACAN.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329825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$ 114,169.05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4606521"/>
            <a:ext cx="852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LEVANTAMIENTO TOPOGRAFICO.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ADECUACION DE PROYECTO.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CATALOGO, PROGRAMA Y PRESUPUESTO.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INTEGRACION DE EXPEDIENTE.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9288" t="19900" r="49606" b="51400"/>
          <a:stretch/>
        </p:blipFill>
        <p:spPr>
          <a:xfrm>
            <a:off x="403380" y="2215223"/>
            <a:ext cx="3981864" cy="20665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5512" t="57700" r="13776" b="13600"/>
          <a:stretch/>
        </p:blipFill>
        <p:spPr>
          <a:xfrm>
            <a:off x="4704936" y="2215223"/>
            <a:ext cx="3981864" cy="20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57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ADECUACION DEL PROYECTO EJECUTIVO DEL COLECTOR PLUVIAL TRES MARIAS CALLE 4 DE OCTUBRE A CALLE MICHOACAN.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2019-05-08T19:21:06Z</dcterms:modified>
</cp:coreProperties>
</file>