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DOCE PLANOS Y PRESUPUESTO DE ELECTRIFICACION Y ALUMBRADO EN EL MUNICIPIO DE SAN FRANCISCO,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79,530.59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9979" y="4620469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VISITA AL SITIO DE LOS TRABAJOS.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PROPUESTA ELECTRICA</a:t>
            </a:r>
            <a:r>
              <a:rPr lang="es-MX" sz="1200" dirty="0" smtClean="0">
                <a:latin typeface="Swis721 Cn BT" panose="020B0506020202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REALIZACION DE CATALOGO Y PRESUPUESTO.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EXPEDIENTE.  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0550" t="22700" r="34644" b="52800"/>
          <a:stretch/>
        </p:blipFill>
        <p:spPr>
          <a:xfrm>
            <a:off x="398444" y="2052069"/>
            <a:ext cx="3973351" cy="22074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550" t="59100" r="35431" b="15001"/>
          <a:stretch/>
        </p:blipFill>
        <p:spPr>
          <a:xfrm>
            <a:off x="4932040" y="2052070"/>
            <a:ext cx="3639255" cy="22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62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DOCE PLANOS Y PRESUPUESTO DE ELECTRIFICACION Y ALUMBRADO EN EL MUNICIPIO DE SAN FRANCISCO,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2019-05-08T19:16:27Z</dcterms:modified>
</cp:coreProperties>
</file>