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287528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DRENAJE SANITARIO EN LA COMUNIDAD EL SAUZ DE ARMENTA ETAPA 1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9FEE8A8-9DE9-4BDE-B207-4B1460CB0773}"/>
              </a:ext>
            </a:extLst>
          </p:cNvPr>
          <p:cNvSpPr txBox="1"/>
          <p:nvPr/>
        </p:nvSpPr>
        <p:spPr>
          <a:xfrm>
            <a:off x="368154" y="1107150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$ 1’281,648.50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59FEE8A8-9DE9-4BDE-B207-4B1460CB0773}"/>
              </a:ext>
            </a:extLst>
          </p:cNvPr>
          <p:cNvSpPr txBox="1"/>
          <p:nvPr/>
        </p:nvSpPr>
        <p:spPr>
          <a:xfrm>
            <a:off x="366840" y="4446691"/>
            <a:ext cx="85256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5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TRAZO Y NIVELACION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SEÑALIZACION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EXCAVACIONES PARA ZANJAS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PLANTILLAS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RELLENES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ACARREOS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SUMINISTRO E INSTALACION DE TUBERIA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POZAS DE VISITA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DESCARGAS DOMICILIARIAS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40" y="1400376"/>
            <a:ext cx="1745919" cy="29098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2" y="1400376"/>
            <a:ext cx="1636800" cy="2909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7" y="1384824"/>
            <a:ext cx="5022833" cy="2925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r="10288"/>
          <a:stretch/>
        </p:blipFill>
        <p:spPr>
          <a:xfrm>
            <a:off x="6372199" y="4446690"/>
            <a:ext cx="2520281" cy="18854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4"/>
          <a:stretch/>
        </p:blipFill>
        <p:spPr>
          <a:xfrm>
            <a:off x="3886554" y="4446690"/>
            <a:ext cx="2341630" cy="18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54</Words>
  <Application>Microsoft Office PowerPoint</Application>
  <PresentationFormat>Presentación en pantalla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DRENAJE SANITARIO EN LA COMUNIDAD EL SAUZ DE ARMENTA ETAPA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Silvia</cp:lastModifiedBy>
  <cp:revision>180</cp:revision>
  <cp:lastPrinted>2019-02-27T16:18:16Z</cp:lastPrinted>
  <dcterms:created xsi:type="dcterms:W3CDTF">2013-12-18T17:15:12Z</dcterms:created>
  <dcterms:modified xsi:type="dcterms:W3CDTF">2019-05-06T15:20:51Z</dcterms:modified>
</cp:coreProperties>
</file>