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00" d="100"/>
          <a:sy n="100" d="100"/>
        </p:scale>
        <p:origin x="2418" y="31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CONSTRUCCIÓN DE 54 GAVETAS DE OSARIOS Y 70 GAVETAS DE ADULTO EN PANTEÓN SAN FRANCISCO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$ 438,260.15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</a:t>
            </a:r>
            <a:r>
              <a:rPr lang="es-MX" sz="1200" dirty="0" smtClean="0">
                <a:latin typeface="Swis721 Cn BT" panose="020B0506020202030204" pitchFamily="34" charset="0"/>
              </a:rPr>
              <a:t>CONSTRUYERON 54 GAVETAS PARA OSARIOS Y 70 GAVETAS PARA ADULTO.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COLOCO BLOCK DE CONCRETO PARA LA DIVISION ENTRE GAVETAS.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LES DIO ACADO CON PULIDO.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LA LOSA DE LAS GAVETAS ES DE CONCRETO.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LLEVA UNA CADENA  ARMAND PERIMETRALMENTE EN CADA LOSA 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r>
              <a:rPr lang="es-MX" sz="1200" dirty="0" smtClean="0">
                <a:latin typeface="Swis721 Cn BT" panose="020B0506020202030204" pitchFamily="34" charset="0"/>
              </a:rPr>
              <a:t>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78" y="1630588"/>
            <a:ext cx="3200000" cy="1800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30588"/>
            <a:ext cx="32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87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CONSTRUCCIÓN DE 54 GAVETAS DE OSARIOS Y 70 GAVETAS DE ADULTO EN PANTEÓN SAN FRANCISCO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OBRAS-PC-04</cp:lastModifiedBy>
  <cp:revision>183</cp:revision>
  <cp:lastPrinted>2019-02-27T16:18:16Z</cp:lastPrinted>
  <dcterms:created xsi:type="dcterms:W3CDTF">2013-12-18T17:15:12Z</dcterms:created>
  <dcterms:modified xsi:type="dcterms:W3CDTF">2019-05-07T21:18:20Z</dcterms:modified>
</cp:coreProperties>
</file>