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06" d="100"/>
          <a:sy n="106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4"/>
            <a:ext cx="8417026" cy="465365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ELABORACION DE INFORMES Y SEGUIMIENTO A CONDICIONANTES DE LA RESOLUCION DE LA MIA DE LA OBRA CAMINO VIEJO (EJE CENTRAL) 1ª ETAPA, EN LA CIUDAD DE SAN FRANCISCO DEL RINCON, GTO.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1365085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</a:t>
            </a:r>
            <a:r>
              <a:rPr lang="es-MX" sz="1200" b="1" dirty="0">
                <a:latin typeface="Swis721 Cn BT" panose="020B0506020202030204" pitchFamily="34" charset="0"/>
              </a:rPr>
              <a:t> </a:t>
            </a:r>
            <a:r>
              <a:rPr lang="es-MX" sz="1200" b="1" dirty="0" smtClean="0">
                <a:latin typeface="Swis721 Cn BT" panose="020B0506020202030204" pitchFamily="34" charset="0"/>
              </a:rPr>
              <a:t>112,500.00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39395" y="5301208"/>
            <a:ext cx="8525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ELABORACION DE INFORMES Y SEGUIMIENTO DE CONDICIONANTES DE LA MIA.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>
              <a:latin typeface="Swis721 Cn BT" panose="020B05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1338" t="38100" r="39762" b="21301"/>
          <a:stretch/>
        </p:blipFill>
        <p:spPr>
          <a:xfrm>
            <a:off x="1475656" y="1932539"/>
            <a:ext cx="2592288" cy="31323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9293" t="36700" r="11413" b="21300"/>
          <a:stretch/>
        </p:blipFill>
        <p:spPr>
          <a:xfrm>
            <a:off x="5220072" y="1890657"/>
            <a:ext cx="2592288" cy="317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</TotalTime>
  <Words>70</Words>
  <Application>Microsoft Office PowerPoint</Application>
  <PresentationFormat>Presentación en pantalla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ELABORACION DE INFORMES Y SEGUIMIENTO A CONDICIONANTES DE LA RESOLUCION DE LA MIA DE LA OBRA CAMINO VIEJO (EJE CENTRAL) 1ª ETAPA, EN LA CIUDAD DE SAN FRANCISCO DEL RINCON, GTO.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180</cp:revision>
  <cp:lastPrinted>2019-02-27T16:18:16Z</cp:lastPrinted>
  <dcterms:created xsi:type="dcterms:W3CDTF">2013-12-18T17:15:12Z</dcterms:created>
  <dcterms:modified xsi:type="dcterms:W3CDTF">2019-05-08T19:10:01Z</dcterms:modified>
</cp:coreProperties>
</file>