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>
        <p:scale>
          <a:sx n="100" d="100"/>
          <a:sy n="100" d="100"/>
        </p:scale>
        <p:origin x="2334" y="22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ELABORACION DE LA MANIFESTACION DE IMPACTO AMBIENTAL FEDERAL DEL BULEVAR LAS TORRES NORTE (TRAMO 0+500 A 1+500), MUNICIPIO DE SAN FRANCISCO DE4L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318536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</a:t>
            </a:r>
            <a:r>
              <a:rPr lang="es-MX" sz="1200" b="1" dirty="0">
                <a:latin typeface="Swis721 Cn BT" panose="020B0506020202030204" pitchFamily="34" charset="0"/>
              </a:rPr>
              <a:t> </a:t>
            </a:r>
            <a:r>
              <a:rPr lang="es-MX" sz="1200" b="1" dirty="0" smtClean="0">
                <a:latin typeface="Swis721 Cn BT" panose="020B0506020202030204" pitchFamily="34" charset="0"/>
              </a:rPr>
              <a:t>125,910.67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531288"/>
            <a:ext cx="8525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VISITAS AL SITIO DE LOS TRABAJOS.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LA MANIFESTACION DE IMPACTO AMBIENTAL.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TRAMITES ANTE SEMARNAT.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2756" t="58400" r="29131" b="24100"/>
          <a:stretch/>
        </p:blipFill>
        <p:spPr>
          <a:xfrm>
            <a:off x="368154" y="1976793"/>
            <a:ext cx="3998756" cy="21732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381" t="37100" r="55113" b="46101"/>
          <a:stretch/>
        </p:blipFill>
        <p:spPr>
          <a:xfrm>
            <a:off x="4629982" y="1976793"/>
            <a:ext cx="4255922" cy="21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70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ELABORACION DE LA MANIFESTACION DE IMPACTO AMBIENTAL FEDERAL DEL BULEVAR LAS TORRES NORTE (TRAMO 0+500 A 1+500), MUNICIPIO DE SAN FRANCISCO DE4L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2019-05-08T17:46:04Z</dcterms:modified>
</cp:coreProperties>
</file>