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>
        <p:scale>
          <a:sx n="100" d="100"/>
          <a:sy n="100" d="100"/>
        </p:scale>
        <p:origin x="2334" y="22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PROYECTO EJECUTIVO DE CISTERNA EN DEPORTIVA SAN FRANCISCO.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$ 37,000.00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44584" y="4546583"/>
            <a:ext cx="8525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LEVANTAMIENTO TOPOGRAFICO.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MECXANICA DE SUELOS.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CALCULO ESTRUCTURAL.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PROYECTO DE ALIMENTACION ELECTRICA.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PROJECTO ARQUITECTONICO, PLANTAS, CORTES Y FACHADAS.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Y CATALOGO.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10231" t="33201" r="6295" b="29000"/>
          <a:stretch/>
        </p:blipFill>
        <p:spPr>
          <a:xfrm>
            <a:off x="292391" y="2089297"/>
            <a:ext cx="8567936" cy="218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2415</TotalTime>
  <Words>60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PROYECTO EJECUTIVO DE CISTERNA EN DEPORTIVA SAN FRANCISCO.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OBRAS11</cp:lastModifiedBy>
  <cp:revision>179</cp:revision>
  <cp:lastPrinted>2019-02-27T16:18:16Z</cp:lastPrinted>
  <dcterms:created xsi:type="dcterms:W3CDTF">2013-12-18T17:15:12Z</dcterms:created>
  <dcterms:modified xsi:type="dcterms:W3CDTF">2019-05-08T17:39:15Z</dcterms:modified>
</cp:coreProperties>
</file>