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>
        <p:scale>
          <a:sx n="100" d="100"/>
          <a:sy n="100" d="100"/>
        </p:scale>
        <p:origin x="2334" y="22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393357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PROYECTO EJECUTIVO DE CANCHA DE BEISBOL EN LA LOCALIDAD DE EL MAGUEY,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254139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150,000.00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1683" y="4365104"/>
            <a:ext cx="852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TOPOGRAFICO.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MECANICA DE SUELOS.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DE CIMENTACION.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ARQUITECTONICO.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DE TECHUMBRE.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PERSPECTIVAS ARQUITECTONICAS EN 3D.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VOLUMENES GENERADORES.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0237" t="20601" r="8657" b="50700"/>
          <a:stretch/>
        </p:blipFill>
        <p:spPr>
          <a:xfrm>
            <a:off x="467544" y="2003865"/>
            <a:ext cx="3905398" cy="20268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237" t="52100" r="9051" b="20601"/>
          <a:stretch/>
        </p:blipFill>
        <p:spPr>
          <a:xfrm>
            <a:off x="4633096" y="2003865"/>
            <a:ext cx="4053704" cy="20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75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PROYECTO EJECUTIVO DE CANCHA DE BEISBOL EN LA LOCALIDAD DE EL MAGUEY,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2019-05-08T17:32:37Z</dcterms:modified>
</cp:coreProperties>
</file>