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5"/>
            <a:ext cx="8417026" cy="287528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ELABORACION DE 10 FICHAS DE AFECTACION DE VARIAS OBRAS EN EL MUNICIPIO DE SAN FRANCISCO DEL RINCON, GTO.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75711" y="1210288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</a:t>
            </a:r>
            <a:r>
              <a:rPr lang="es-MX" sz="1200" b="1" dirty="0">
                <a:latin typeface="Swis721 Cn BT" panose="020B0506020202030204" pitchFamily="34" charset="0"/>
              </a:rPr>
              <a:t> </a:t>
            </a:r>
            <a:r>
              <a:rPr lang="es-MX" sz="1200" b="1" dirty="0" smtClean="0">
                <a:latin typeface="Swis721 Cn BT" panose="020B0506020202030204" pitchFamily="34" charset="0"/>
              </a:rPr>
              <a:t>19,464.80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44571" y="4762076"/>
            <a:ext cx="8525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VERIFICACION DEL LEVANTAMIENTO TOPOGRAFICO DE LAS SUPERFICIES AFECTADAS.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CARATULA DE LA FICHA TECNICA.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COORDENADAS UTM AL CENTRO DE LA AFECTACION.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CROQUIS DE LA AFECTACION QUE CONTENGA.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FICHA TECNICA DE BIENES.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 smtClean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807" t="31800" r="70868" b="33900"/>
          <a:stretch/>
        </p:blipFill>
        <p:spPr>
          <a:xfrm>
            <a:off x="1475656" y="1560962"/>
            <a:ext cx="2808312" cy="31274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1574" t="33615" r="22439" b="16686"/>
          <a:stretch/>
        </p:blipFill>
        <p:spPr>
          <a:xfrm>
            <a:off x="4851337" y="1497955"/>
            <a:ext cx="3024336" cy="32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</TotalTime>
  <Words>78</Words>
  <Application>Microsoft Office PowerPoint</Application>
  <PresentationFormat>Presentación en pantalla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ELABORACION DE 10 FICHAS DE AFECTACION DE VARIAS OBRAS EN EL MUNICIPIO DE SAN FRANCISCO DEL RINCON, GTO.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2019-05-08T17:27:19Z</dcterms:modified>
</cp:coreProperties>
</file>