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"/>
  </p:notesMasterIdLst>
  <p:handoutMasterIdLst>
    <p:handoutMasterId r:id="rId4"/>
  </p:handoutMasterIdLst>
  <p:sldIdLst>
    <p:sldId id="265" r:id="rId2"/>
  </p:sldIdLst>
  <p:sldSz cx="9144000" cy="6858000" type="screen4x3"/>
  <p:notesSz cx="6953250" cy="923925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0B05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93" autoAdjust="0"/>
    <p:restoredTop sz="94660"/>
  </p:normalViewPr>
  <p:slideViewPr>
    <p:cSldViewPr>
      <p:cViewPr varScale="1">
        <p:scale>
          <a:sx n="106" d="100"/>
          <a:sy n="106" d="100"/>
        </p:scale>
        <p:origin x="2184" y="114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276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38567" y="1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/>
          <a:lstStyle>
            <a:lvl1pPr algn="r">
              <a:defRPr sz="1200"/>
            </a:lvl1pPr>
          </a:lstStyle>
          <a:p>
            <a:fld id="{3C98B67B-1D2D-4A6E-8A08-4D3AEC1F1381}" type="datetimeFigureOut">
              <a:rPr lang="es-MX" smtClean="0"/>
              <a:t>08/05/2019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3" y="8775685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 anchor="b"/>
          <a:lstStyle>
            <a:lvl1pPr algn="l">
              <a:defRPr sz="1200"/>
            </a:lvl1pPr>
          </a:lstStyle>
          <a:p>
            <a:r>
              <a:rPr lang="es-MX"/>
              <a:t>REPORTE FOTOGRÁFICO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38567" y="8775685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 anchor="b"/>
          <a:lstStyle>
            <a:lvl1pPr algn="r">
              <a:defRPr sz="1200"/>
            </a:lvl1pPr>
          </a:lstStyle>
          <a:p>
            <a:fld id="{8CE31C35-EE54-4041-8DF0-8739C3BDCD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81383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38567" y="1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/>
          <a:lstStyle>
            <a:lvl1pPr algn="r">
              <a:defRPr sz="1200"/>
            </a:lvl1pPr>
          </a:lstStyle>
          <a:p>
            <a:fld id="{3FBAD84F-690C-44C8-80EB-E51FD01B4BBA}" type="datetimeFigureOut">
              <a:rPr lang="es-MX" smtClean="0"/>
              <a:t>08/05/2019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9625" cy="3465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18" tIns="46259" rIns="92518" bIns="4625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95326" y="4388645"/>
            <a:ext cx="5562600" cy="4157663"/>
          </a:xfrm>
          <a:prstGeom prst="rect">
            <a:avLst/>
          </a:prstGeom>
        </p:spPr>
        <p:txBody>
          <a:bodyPr vert="horz" lIns="92518" tIns="46259" rIns="92518" bIns="4625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3" y="8775685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 anchor="b"/>
          <a:lstStyle>
            <a:lvl1pPr algn="l">
              <a:defRPr sz="1200"/>
            </a:lvl1pPr>
          </a:lstStyle>
          <a:p>
            <a:r>
              <a:rPr lang="es-MX"/>
              <a:t>REPORTE FOTOGRÁFICO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38567" y="8775685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 anchor="b"/>
          <a:lstStyle>
            <a:lvl1pPr algn="r">
              <a:defRPr sz="1200"/>
            </a:lvl1pPr>
          </a:lstStyle>
          <a:p>
            <a:fld id="{4A811DD2-A4D6-4A04-A81D-FD5AEFA6AC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86915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BB1A-16BE-4F15-95A0-F7CE66F5600F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5" name="1 Marcador de título"/>
          <p:cNvSpPr>
            <a:spLocks noGrp="1"/>
          </p:cNvSpPr>
          <p:nvPr>
            <p:ph type="title"/>
          </p:nvPr>
        </p:nvSpPr>
        <p:spPr>
          <a:xfrm>
            <a:off x="395536" y="896377"/>
            <a:ext cx="8417026" cy="22836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dirty="0"/>
              <a:t>x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C23221D3-19DB-40B2-AA85-34728A5319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8640"/>
            <a:ext cx="1584176" cy="58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446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 Rectángulo"/>
          <p:cNvSpPr/>
          <p:nvPr userDrawn="1"/>
        </p:nvSpPr>
        <p:spPr>
          <a:xfrm>
            <a:off x="323528" y="6446763"/>
            <a:ext cx="8417026" cy="13087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95536" y="896377"/>
            <a:ext cx="8417026" cy="22836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dirty="0"/>
              <a:t>x</a:t>
            </a:r>
          </a:p>
        </p:txBody>
      </p:sp>
      <p:cxnSp>
        <p:nvCxnSpPr>
          <p:cNvPr id="18" name="39 Conector recto"/>
          <p:cNvCxnSpPr/>
          <p:nvPr userDrawn="1"/>
        </p:nvCxnSpPr>
        <p:spPr>
          <a:xfrm>
            <a:off x="7219950" y="6311900"/>
            <a:ext cx="16346" cy="177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22265" y="6391130"/>
            <a:ext cx="1664535" cy="250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D148BB1A-16BE-4F15-95A0-F7CE66F5600F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90660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16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BB1A-16BE-4F15-95A0-F7CE66F5600F}" type="slidenum">
              <a:rPr lang="es-MX" smtClean="0"/>
              <a:pPr/>
              <a:t>1</a:t>
            </a:fld>
            <a:r>
              <a:rPr lang="es-MX" dirty="0"/>
              <a:t> </a:t>
            </a:r>
            <a:r>
              <a:rPr lang="es-MX" dirty="0" smtClean="0"/>
              <a:t>DE 1</a:t>
            </a:r>
            <a:endParaRPr lang="es-MX" dirty="0"/>
          </a:p>
        </p:txBody>
      </p:sp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368154" y="803394"/>
            <a:ext cx="8417026" cy="465365"/>
          </a:xfrm>
        </p:spPr>
        <p:txBody>
          <a:bodyPr/>
          <a:lstStyle/>
          <a:p>
            <a:r>
              <a:rPr lang="es-MX" sz="1200" b="1" dirty="0" smtClean="0">
                <a:latin typeface="Swis721 Cn BT" panose="020B0506020202030204" pitchFamily="34" charset="0"/>
              </a:rPr>
              <a:t>PROYECTO EJECUTIVO LINEA DE ALIMENTACION Y ADECUACION DEL PROYECTO DE LINEA DE CONDUCCION – TANQUE ELEVADO, SAN ISIDRO DE LOS PALOMINOS – ARROYO DE LOSMORENOI EN EL MUNICIPIO DE SAN FRANCISCO DEL RINCON, GTO.</a:t>
            </a:r>
            <a:endParaRPr lang="es-MX" sz="1400" b="1" dirty="0">
              <a:latin typeface="Swis721 Cn BT" panose="020B050602020203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2E98EB63-D6AD-4D28-9676-EEB42ECA6899}"/>
              </a:ext>
            </a:extLst>
          </p:cNvPr>
          <p:cNvSpPr txBox="1"/>
          <p:nvPr/>
        </p:nvSpPr>
        <p:spPr>
          <a:xfrm>
            <a:off x="323528" y="6391130"/>
            <a:ext cx="48965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>
                <a:solidFill>
                  <a:schemeClr val="bg1"/>
                </a:solidFill>
              </a:rPr>
              <a:t>SAN FRANCISCO DEL RINCÓN, GTO.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="" xmlns:a16="http://schemas.microsoft.com/office/drawing/2014/main" id="{59FEE8A8-9DE9-4BDE-B207-4B1460CB0773}"/>
              </a:ext>
            </a:extLst>
          </p:cNvPr>
          <p:cNvSpPr txBox="1"/>
          <p:nvPr/>
        </p:nvSpPr>
        <p:spPr>
          <a:xfrm>
            <a:off x="323528" y="1440834"/>
            <a:ext cx="84170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PRESUPUESTO </a:t>
            </a:r>
            <a:r>
              <a:rPr lang="es-MX" sz="1200" dirty="0">
                <a:latin typeface="Swis721 Cn BT" panose="020B0506020202030204" pitchFamily="34" charset="0"/>
              </a:rPr>
              <a:t>DE LA OBRA con IVA : </a:t>
            </a:r>
            <a:r>
              <a:rPr lang="es-MX" sz="1200" b="1" dirty="0" smtClean="0">
                <a:latin typeface="Swis721 Cn BT" panose="020B0506020202030204" pitchFamily="34" charset="0"/>
              </a:rPr>
              <a:t>$</a:t>
            </a:r>
            <a:r>
              <a:rPr lang="es-MX" sz="1200" b="1" dirty="0">
                <a:latin typeface="Swis721 Cn BT" panose="020B0506020202030204" pitchFamily="34" charset="0"/>
              </a:rPr>
              <a:t> </a:t>
            </a:r>
            <a:r>
              <a:rPr lang="es-MX" sz="1200" b="1" dirty="0" smtClean="0">
                <a:latin typeface="Swis721 Cn BT" panose="020B0506020202030204" pitchFamily="34" charset="0"/>
              </a:rPr>
              <a:t>201,400.00</a:t>
            </a:r>
            <a:endParaRPr lang="es-MX" sz="1200" b="1" dirty="0" smtClean="0">
              <a:latin typeface="Swis721 Cn BT" panose="020B050602020203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="" xmlns:a16="http://schemas.microsoft.com/office/drawing/2014/main" id="{59FEE8A8-9DE9-4BDE-B207-4B1460CB0773}"/>
              </a:ext>
            </a:extLst>
          </p:cNvPr>
          <p:cNvSpPr txBox="1"/>
          <p:nvPr/>
        </p:nvSpPr>
        <p:spPr>
          <a:xfrm>
            <a:off x="378782" y="4606521"/>
            <a:ext cx="8525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latin typeface="Swis721 Cn BT" panose="020B0506020202030204" pitchFamily="34" charset="0"/>
              </a:rPr>
              <a:t>DESCRIPCION DE LOS TRABAJOS</a:t>
            </a:r>
          </a:p>
          <a:p>
            <a:endParaRPr lang="es-MX" sz="1200" b="1" dirty="0" smtClean="0">
              <a:latin typeface="Swis721 Cn BT" panose="020B05060202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LEVANTAMINETO TOPOGRAFICO.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ANALISIS Y PROPUESTA HIDRAULICA.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PROYECTO, PLANOS, CATALOGO DE CONCEPTOS Y PRESUPUESTO.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INTEGRACION DE EXPEDIENTE.</a:t>
            </a:r>
            <a:endParaRPr lang="es-MX" sz="1200" dirty="0">
              <a:latin typeface="Swis721 Cn BT" panose="020B0506020202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59450" t="23400" r="18500" b="57700"/>
          <a:stretch/>
        </p:blipFill>
        <p:spPr>
          <a:xfrm>
            <a:off x="530615" y="2166908"/>
            <a:ext cx="4032448" cy="194421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8500" t="52100" r="59450" b="28300"/>
          <a:stretch/>
        </p:blipFill>
        <p:spPr>
          <a:xfrm>
            <a:off x="4829870" y="2182659"/>
            <a:ext cx="3856930" cy="192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61292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2415</TotalTime>
  <Words>82</Words>
  <Application>Microsoft Office PowerPoint</Application>
  <PresentationFormat>Presentación en pantalla (4:3)</PresentationFormat>
  <Paragraphs>10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Swis721 Cn BT</vt:lpstr>
      <vt:lpstr>1_Tema de Office</vt:lpstr>
      <vt:lpstr>PROYECTO EJECUTIVO LINEA DE ALIMENTACION Y ADECUACION DEL PROYECTO DE LINEA DE CONDUCCION – TANQUE ELEVADO, SAN ISIDRO DE LOS PALOMINOS – ARROYO DE LOSMORENOI EN EL MUNICIPIO DE SAN FRANCISCO DEL RINCON, GTO.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José Miguel Picón González</dc:creator>
  <cp:lastModifiedBy>OBRAS11</cp:lastModifiedBy>
  <cp:revision>179</cp:revision>
  <cp:lastPrinted>2019-02-27T16:18:16Z</cp:lastPrinted>
  <dcterms:created xsi:type="dcterms:W3CDTF">2013-12-18T17:15:12Z</dcterms:created>
  <dcterms:modified xsi:type="dcterms:W3CDTF">2019-05-08T17:20:23Z</dcterms:modified>
</cp:coreProperties>
</file>