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65" r:id="rId2"/>
  </p:sldIdLst>
  <p:sldSz cx="9144000" cy="6858000" type="screen4x3"/>
  <p:notesSz cx="6953250" cy="923925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B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93" autoAdjust="0"/>
    <p:restoredTop sz="94660"/>
  </p:normalViewPr>
  <p:slideViewPr>
    <p:cSldViewPr>
      <p:cViewPr varScale="1">
        <p:scale>
          <a:sx n="106" d="100"/>
          <a:sy n="106" d="100"/>
        </p:scale>
        <p:origin x="2184" y="114"/>
      </p:cViewPr>
      <p:guideLst>
        <p:guide orient="horz" pos="2160"/>
        <p:guide pos="2880"/>
      </p:guideLst>
    </p:cSldViewPr>
  </p:slideViewPr>
  <p:notesTextViewPr>
    <p:cViewPr>
      <p:scale>
        <a:sx n="150" d="100"/>
        <a:sy n="150" d="100"/>
      </p:scale>
      <p:origin x="0" y="0"/>
    </p:cViewPr>
  </p:notesTextViewPr>
  <p:notesViewPr>
    <p:cSldViewPr>
      <p:cViewPr varScale="1">
        <p:scale>
          <a:sx n="70" d="100"/>
          <a:sy n="70" d="100"/>
        </p:scale>
        <p:origin x="276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
            <a:ext cx="3013075" cy="461963"/>
          </a:xfrm>
          <a:prstGeom prst="rect">
            <a:avLst/>
          </a:prstGeom>
        </p:spPr>
        <p:txBody>
          <a:bodyPr vert="horz" lIns="92518" tIns="46259" rIns="92518" bIns="46259" rtlCol="0"/>
          <a:lstStyle>
            <a:lvl1pPr algn="l">
              <a:defRPr sz="1200"/>
            </a:lvl1pPr>
          </a:lstStyle>
          <a:p>
            <a:endParaRPr lang="es-MX"/>
          </a:p>
        </p:txBody>
      </p:sp>
      <p:sp>
        <p:nvSpPr>
          <p:cNvPr id="3" name="2 Marcador de fecha"/>
          <p:cNvSpPr>
            <a:spLocks noGrp="1"/>
          </p:cNvSpPr>
          <p:nvPr>
            <p:ph type="dt" sz="quarter" idx="1"/>
          </p:nvPr>
        </p:nvSpPr>
        <p:spPr>
          <a:xfrm>
            <a:off x="3938567" y="1"/>
            <a:ext cx="3013075" cy="461963"/>
          </a:xfrm>
          <a:prstGeom prst="rect">
            <a:avLst/>
          </a:prstGeom>
        </p:spPr>
        <p:txBody>
          <a:bodyPr vert="horz" lIns="92518" tIns="46259" rIns="92518" bIns="46259" rtlCol="0"/>
          <a:lstStyle>
            <a:lvl1pPr algn="r">
              <a:defRPr sz="1200"/>
            </a:lvl1pPr>
          </a:lstStyle>
          <a:p>
            <a:fld id="{3C98B67B-1D2D-4A6E-8A08-4D3AEC1F1381}" type="datetimeFigureOut">
              <a:rPr lang="es-MX" smtClean="0"/>
              <a:t>08/05/2019</a:t>
            </a:fld>
            <a:endParaRPr lang="es-MX"/>
          </a:p>
        </p:txBody>
      </p:sp>
      <p:sp>
        <p:nvSpPr>
          <p:cNvPr id="4" name="3 Marcador de pie de página"/>
          <p:cNvSpPr>
            <a:spLocks noGrp="1"/>
          </p:cNvSpPr>
          <p:nvPr>
            <p:ph type="ftr" sz="quarter" idx="2"/>
          </p:nvPr>
        </p:nvSpPr>
        <p:spPr>
          <a:xfrm>
            <a:off x="3" y="8775685"/>
            <a:ext cx="3013075" cy="461963"/>
          </a:xfrm>
          <a:prstGeom prst="rect">
            <a:avLst/>
          </a:prstGeom>
        </p:spPr>
        <p:txBody>
          <a:bodyPr vert="horz" lIns="92518" tIns="46259" rIns="92518" bIns="46259" rtlCol="0" anchor="b"/>
          <a:lstStyle>
            <a:lvl1pPr algn="l">
              <a:defRPr sz="1200"/>
            </a:lvl1pPr>
          </a:lstStyle>
          <a:p>
            <a:r>
              <a:rPr lang="es-MX"/>
              <a:t>REPORTE FOTOGRÁFICO</a:t>
            </a:r>
          </a:p>
        </p:txBody>
      </p:sp>
      <p:sp>
        <p:nvSpPr>
          <p:cNvPr id="5" name="4 Marcador de número de diapositiva"/>
          <p:cNvSpPr>
            <a:spLocks noGrp="1"/>
          </p:cNvSpPr>
          <p:nvPr>
            <p:ph type="sldNum" sz="quarter" idx="3"/>
          </p:nvPr>
        </p:nvSpPr>
        <p:spPr>
          <a:xfrm>
            <a:off x="3938567" y="8775685"/>
            <a:ext cx="3013075" cy="461963"/>
          </a:xfrm>
          <a:prstGeom prst="rect">
            <a:avLst/>
          </a:prstGeom>
        </p:spPr>
        <p:txBody>
          <a:bodyPr vert="horz" lIns="92518" tIns="46259" rIns="92518" bIns="46259" rtlCol="0" anchor="b"/>
          <a:lstStyle>
            <a:lvl1pPr algn="r">
              <a:defRPr sz="1200"/>
            </a:lvl1pPr>
          </a:lstStyle>
          <a:p>
            <a:fld id="{8CE31C35-EE54-4041-8DF0-8739C3BDCDA6}" type="slidenum">
              <a:rPr lang="es-MX" smtClean="0"/>
              <a:t>‹Nº›</a:t>
            </a:fld>
            <a:endParaRPr lang="es-MX"/>
          </a:p>
        </p:txBody>
      </p:sp>
    </p:spTree>
    <p:extLst>
      <p:ext uri="{BB962C8B-B14F-4D97-AF65-F5344CB8AC3E}">
        <p14:creationId xmlns:p14="http://schemas.microsoft.com/office/powerpoint/2010/main" val="4481383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3" y="1"/>
            <a:ext cx="3013075" cy="461963"/>
          </a:xfrm>
          <a:prstGeom prst="rect">
            <a:avLst/>
          </a:prstGeom>
        </p:spPr>
        <p:txBody>
          <a:bodyPr vert="horz" lIns="92518" tIns="46259" rIns="92518" bIns="46259" rtlCol="0"/>
          <a:lstStyle>
            <a:lvl1pPr algn="l">
              <a:defRPr sz="1200"/>
            </a:lvl1pPr>
          </a:lstStyle>
          <a:p>
            <a:endParaRPr lang="es-MX"/>
          </a:p>
        </p:txBody>
      </p:sp>
      <p:sp>
        <p:nvSpPr>
          <p:cNvPr id="3" name="2 Marcador de fecha"/>
          <p:cNvSpPr>
            <a:spLocks noGrp="1"/>
          </p:cNvSpPr>
          <p:nvPr>
            <p:ph type="dt" idx="1"/>
          </p:nvPr>
        </p:nvSpPr>
        <p:spPr>
          <a:xfrm>
            <a:off x="3938567" y="1"/>
            <a:ext cx="3013075" cy="461963"/>
          </a:xfrm>
          <a:prstGeom prst="rect">
            <a:avLst/>
          </a:prstGeom>
        </p:spPr>
        <p:txBody>
          <a:bodyPr vert="horz" lIns="92518" tIns="46259" rIns="92518" bIns="46259" rtlCol="0"/>
          <a:lstStyle>
            <a:lvl1pPr algn="r">
              <a:defRPr sz="1200"/>
            </a:lvl1pPr>
          </a:lstStyle>
          <a:p>
            <a:fld id="{3FBAD84F-690C-44C8-80EB-E51FD01B4BBA}" type="datetimeFigureOut">
              <a:rPr lang="es-MX" smtClean="0"/>
              <a:t>08/05/2019</a:t>
            </a:fld>
            <a:endParaRPr lang="es-MX"/>
          </a:p>
        </p:txBody>
      </p:sp>
      <p:sp>
        <p:nvSpPr>
          <p:cNvPr id="4" name="3 Marcador de imagen de diapositiva"/>
          <p:cNvSpPr>
            <a:spLocks noGrp="1" noRot="1" noChangeAspect="1"/>
          </p:cNvSpPr>
          <p:nvPr>
            <p:ph type="sldImg" idx="2"/>
          </p:nvPr>
        </p:nvSpPr>
        <p:spPr>
          <a:xfrm>
            <a:off x="1166813" y="692150"/>
            <a:ext cx="4619625" cy="3465513"/>
          </a:xfrm>
          <a:prstGeom prst="rect">
            <a:avLst/>
          </a:prstGeom>
          <a:noFill/>
          <a:ln w="12700">
            <a:solidFill>
              <a:prstClr val="black"/>
            </a:solidFill>
          </a:ln>
        </p:spPr>
        <p:txBody>
          <a:bodyPr vert="horz" lIns="92518" tIns="46259" rIns="92518" bIns="46259" rtlCol="0" anchor="ctr"/>
          <a:lstStyle/>
          <a:p>
            <a:endParaRPr lang="es-MX"/>
          </a:p>
        </p:txBody>
      </p:sp>
      <p:sp>
        <p:nvSpPr>
          <p:cNvPr id="5" name="4 Marcador de notas"/>
          <p:cNvSpPr>
            <a:spLocks noGrp="1"/>
          </p:cNvSpPr>
          <p:nvPr>
            <p:ph type="body" sz="quarter" idx="3"/>
          </p:nvPr>
        </p:nvSpPr>
        <p:spPr>
          <a:xfrm>
            <a:off x="695326" y="4388645"/>
            <a:ext cx="5562600" cy="4157663"/>
          </a:xfrm>
          <a:prstGeom prst="rect">
            <a:avLst/>
          </a:prstGeom>
        </p:spPr>
        <p:txBody>
          <a:bodyPr vert="horz" lIns="92518" tIns="46259" rIns="92518" bIns="4625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3" y="8775685"/>
            <a:ext cx="3013075" cy="461963"/>
          </a:xfrm>
          <a:prstGeom prst="rect">
            <a:avLst/>
          </a:prstGeom>
        </p:spPr>
        <p:txBody>
          <a:bodyPr vert="horz" lIns="92518" tIns="46259" rIns="92518" bIns="46259" rtlCol="0" anchor="b"/>
          <a:lstStyle>
            <a:lvl1pPr algn="l">
              <a:defRPr sz="1200"/>
            </a:lvl1pPr>
          </a:lstStyle>
          <a:p>
            <a:r>
              <a:rPr lang="es-MX"/>
              <a:t>REPORTE FOTOGRÁFICO</a:t>
            </a:r>
          </a:p>
        </p:txBody>
      </p:sp>
      <p:sp>
        <p:nvSpPr>
          <p:cNvPr id="7" name="6 Marcador de número de diapositiva"/>
          <p:cNvSpPr>
            <a:spLocks noGrp="1"/>
          </p:cNvSpPr>
          <p:nvPr>
            <p:ph type="sldNum" sz="quarter" idx="5"/>
          </p:nvPr>
        </p:nvSpPr>
        <p:spPr>
          <a:xfrm>
            <a:off x="3938567" y="8775685"/>
            <a:ext cx="3013075" cy="461963"/>
          </a:xfrm>
          <a:prstGeom prst="rect">
            <a:avLst/>
          </a:prstGeom>
        </p:spPr>
        <p:txBody>
          <a:bodyPr vert="horz" lIns="92518" tIns="46259" rIns="92518" bIns="46259" rtlCol="0" anchor="b"/>
          <a:lstStyle>
            <a:lvl1pPr algn="r">
              <a:defRPr sz="1200"/>
            </a:lvl1pPr>
          </a:lstStyle>
          <a:p>
            <a:fld id="{4A811DD2-A4D6-4A04-A81D-FD5AEFA6AC7D}" type="slidenum">
              <a:rPr lang="es-MX" smtClean="0"/>
              <a:t>‹Nº›</a:t>
            </a:fld>
            <a:endParaRPr lang="es-MX"/>
          </a:p>
        </p:txBody>
      </p:sp>
    </p:spTree>
    <p:extLst>
      <p:ext uri="{BB962C8B-B14F-4D97-AF65-F5344CB8AC3E}">
        <p14:creationId xmlns:p14="http://schemas.microsoft.com/office/powerpoint/2010/main" val="19486915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0"/>
          </p:nvPr>
        </p:nvSpPr>
        <p:spPr/>
        <p:txBody>
          <a:bodyPr/>
          <a:lstStyle/>
          <a:p>
            <a:fld id="{D148BB1A-16BE-4F15-95A0-F7CE66F5600F}" type="slidenum">
              <a:rPr lang="es-MX" smtClean="0"/>
              <a:pPr/>
              <a:t>‹Nº›</a:t>
            </a:fld>
            <a:endParaRPr lang="es-MX" dirty="0"/>
          </a:p>
        </p:txBody>
      </p:sp>
      <p:sp>
        <p:nvSpPr>
          <p:cNvPr id="5" name="1 Marcador de título"/>
          <p:cNvSpPr>
            <a:spLocks noGrp="1"/>
          </p:cNvSpPr>
          <p:nvPr>
            <p:ph type="title"/>
          </p:nvPr>
        </p:nvSpPr>
        <p:spPr>
          <a:xfrm>
            <a:off x="395536" y="896377"/>
            <a:ext cx="8417026" cy="228368"/>
          </a:xfrm>
          <a:prstGeom prst="rect">
            <a:avLst/>
          </a:prstGeom>
          <a:ln>
            <a:solidFill>
              <a:srgbClr val="C00000"/>
            </a:solidFill>
          </a:ln>
        </p:spPr>
        <p:txBody>
          <a:bodyPr vert="horz" lIns="91440" tIns="45720" rIns="91440" bIns="45720" rtlCol="0" anchor="ctr">
            <a:noAutofit/>
          </a:bodyPr>
          <a:lstStyle/>
          <a:p>
            <a:r>
              <a:rPr lang="es-MX" dirty="0"/>
              <a:t>x</a:t>
            </a:r>
          </a:p>
        </p:txBody>
      </p:sp>
      <p:pic>
        <p:nvPicPr>
          <p:cNvPr id="3" name="Imagen 2">
            <a:extLst>
              <a:ext uri="{FF2B5EF4-FFF2-40B4-BE49-F238E27FC236}">
                <a16:creationId xmlns="" xmlns:a16="http://schemas.microsoft.com/office/drawing/2014/main" id="{C23221D3-19DB-40B2-AA85-34728A5319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600" y="188640"/>
            <a:ext cx="1584176" cy="582418"/>
          </a:xfrm>
          <a:prstGeom prst="rect">
            <a:avLst/>
          </a:prstGeom>
        </p:spPr>
      </p:pic>
    </p:spTree>
    <p:extLst>
      <p:ext uri="{BB962C8B-B14F-4D97-AF65-F5344CB8AC3E}">
        <p14:creationId xmlns:p14="http://schemas.microsoft.com/office/powerpoint/2010/main" val="17574467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5 Rectángulo"/>
          <p:cNvSpPr/>
          <p:nvPr userDrawn="1"/>
        </p:nvSpPr>
        <p:spPr>
          <a:xfrm>
            <a:off x="323528" y="6446763"/>
            <a:ext cx="8417026" cy="130871"/>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Marcador de título"/>
          <p:cNvSpPr>
            <a:spLocks noGrp="1"/>
          </p:cNvSpPr>
          <p:nvPr>
            <p:ph type="title"/>
          </p:nvPr>
        </p:nvSpPr>
        <p:spPr>
          <a:xfrm>
            <a:off x="395536" y="896377"/>
            <a:ext cx="8417026" cy="228368"/>
          </a:xfrm>
          <a:prstGeom prst="rect">
            <a:avLst/>
          </a:prstGeom>
          <a:ln>
            <a:solidFill>
              <a:srgbClr val="C00000"/>
            </a:solidFill>
          </a:ln>
        </p:spPr>
        <p:txBody>
          <a:bodyPr vert="horz" lIns="91440" tIns="45720" rIns="91440" bIns="45720" rtlCol="0" anchor="ctr">
            <a:noAutofit/>
          </a:bodyPr>
          <a:lstStyle/>
          <a:p>
            <a:r>
              <a:rPr lang="es-MX" dirty="0"/>
              <a:t>x</a:t>
            </a:r>
          </a:p>
        </p:txBody>
      </p:sp>
      <p:cxnSp>
        <p:nvCxnSpPr>
          <p:cNvPr id="18" name="39 Conector recto"/>
          <p:cNvCxnSpPr/>
          <p:nvPr userDrawn="1"/>
        </p:nvCxnSpPr>
        <p:spPr>
          <a:xfrm>
            <a:off x="7219950" y="6311900"/>
            <a:ext cx="16346" cy="17735"/>
          </a:xfrm>
          <a:prstGeom prst="line">
            <a:avLst/>
          </a:prstGeom>
        </p:spPr>
        <p:style>
          <a:lnRef idx="1">
            <a:schemeClr val="accent1"/>
          </a:lnRef>
          <a:fillRef idx="0">
            <a:schemeClr val="accent1"/>
          </a:fillRef>
          <a:effectRef idx="0">
            <a:schemeClr val="accent1"/>
          </a:effectRef>
          <a:fontRef idx="minor">
            <a:schemeClr val="tx1"/>
          </a:fontRef>
        </p:style>
      </p:cxnSp>
      <p:sp>
        <p:nvSpPr>
          <p:cNvPr id="6" name="5 Marcador de número de diapositiva"/>
          <p:cNvSpPr>
            <a:spLocks noGrp="1"/>
          </p:cNvSpPr>
          <p:nvPr>
            <p:ph type="sldNum" sz="quarter" idx="4"/>
          </p:nvPr>
        </p:nvSpPr>
        <p:spPr>
          <a:xfrm>
            <a:off x="7022265" y="6391130"/>
            <a:ext cx="1664535" cy="250544"/>
          </a:xfrm>
          <a:prstGeom prst="rect">
            <a:avLst/>
          </a:prstGeom>
        </p:spPr>
        <p:txBody>
          <a:bodyPr vert="horz" lIns="91440" tIns="45720" rIns="91440" bIns="45720" rtlCol="0" anchor="ctr"/>
          <a:lstStyle>
            <a:lvl1pPr algn="r">
              <a:defRPr sz="1100">
                <a:solidFill>
                  <a:schemeClr val="bg1"/>
                </a:solidFill>
              </a:defRPr>
            </a:lvl1pPr>
          </a:lstStyle>
          <a:p>
            <a:fld id="{D148BB1A-16BE-4F15-95A0-F7CE66F5600F}" type="slidenum">
              <a:rPr lang="es-MX" smtClean="0"/>
              <a:pPr/>
              <a:t>‹Nº›</a:t>
            </a:fld>
            <a:endParaRPr lang="es-MX" dirty="0"/>
          </a:p>
        </p:txBody>
      </p:sp>
    </p:spTree>
    <p:extLst>
      <p:ext uri="{BB962C8B-B14F-4D97-AF65-F5344CB8AC3E}">
        <p14:creationId xmlns:p14="http://schemas.microsoft.com/office/powerpoint/2010/main" val="3990660044"/>
      </p:ext>
    </p:extLst>
  </p:cSld>
  <p:clrMap bg1="lt1" tx1="dk1" bg2="lt2" tx2="dk2" accent1="accent1" accent2="accent2" accent3="accent3" accent4="accent4" accent5="accent5" accent6="accent6" hlink="hlink" folHlink="folHlink"/>
  <p:sldLayoutIdLst>
    <p:sldLayoutId id="2147483651" r:id="rId1"/>
  </p:sldLayoutIdLst>
  <p:hf hdr="0" dt="0"/>
  <p:txStyles>
    <p:titleStyle>
      <a:lvl1pPr algn="ctr" defTabSz="914400" rtl="0" eaLnBrk="1" latinLnBrk="0" hangingPunct="1">
        <a:spcBef>
          <a:spcPct val="0"/>
        </a:spcBef>
        <a:buNone/>
        <a:defRPr sz="16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p>
            <a:fld id="{D148BB1A-16BE-4F15-95A0-F7CE66F5600F}" type="slidenum">
              <a:rPr lang="es-MX" smtClean="0"/>
              <a:pPr/>
              <a:t>1</a:t>
            </a:fld>
            <a:r>
              <a:rPr lang="es-MX" dirty="0"/>
              <a:t> </a:t>
            </a:r>
            <a:r>
              <a:rPr lang="es-MX" dirty="0" smtClean="0"/>
              <a:t>DE 1</a:t>
            </a:r>
            <a:endParaRPr lang="es-MX" dirty="0"/>
          </a:p>
        </p:txBody>
      </p:sp>
      <p:sp>
        <p:nvSpPr>
          <p:cNvPr id="13" name="Título 12"/>
          <p:cNvSpPr>
            <a:spLocks noGrp="1"/>
          </p:cNvSpPr>
          <p:nvPr>
            <p:ph type="title"/>
          </p:nvPr>
        </p:nvSpPr>
        <p:spPr>
          <a:xfrm>
            <a:off x="341396" y="807401"/>
            <a:ext cx="8417026" cy="969421"/>
          </a:xfrm>
        </p:spPr>
        <p:txBody>
          <a:bodyPr/>
          <a:lstStyle/>
          <a:p>
            <a:r>
              <a:rPr lang="es-MX" sz="1200" b="1" dirty="0" smtClean="0">
                <a:latin typeface="Swis721 Cn BT" panose="020B0506020202030204" pitchFamily="34" charset="0"/>
              </a:rPr>
              <a:t>CUATRO PROYECTOS EJECUTIVOS DE: AMPLIACION DEL SISTEMA DE AGUA POTABLE EN LA LOCALIDAD LOMA DE LA BUFANDA, REGABILITACION DEL SISTEMA DE AGUA POTABLE EN LA LOCALIDAD DE SAN BUENAVENTURA, AMPLIACION DEL SISTEMA DE AGUA POTABLE EN LA LOCALIDAD LAS TORTUGAS (LAS CONCHAS), PARA ALIMENTAR LAS TORTUGAS (LA PRESA) Y AMPLIACION DEL SISTEMA DE AGUA POTABLE EN LA CALLE CAMINO RELA DE LA CABECERA MUNICIPAL, EN EL MUNICIPIO DE SAN FRANCISCO DEL RINCON, GTO.</a:t>
            </a:r>
            <a:endParaRPr lang="es-MX" sz="1400" b="1" dirty="0">
              <a:latin typeface="Swis721 Cn BT" panose="020B0506020202030204" pitchFamily="34" charset="0"/>
            </a:endParaRPr>
          </a:p>
        </p:txBody>
      </p:sp>
      <p:sp>
        <p:nvSpPr>
          <p:cNvPr id="12" name="CuadroTexto 11">
            <a:extLst>
              <a:ext uri="{FF2B5EF4-FFF2-40B4-BE49-F238E27FC236}">
                <a16:creationId xmlns="" xmlns:a16="http://schemas.microsoft.com/office/drawing/2014/main" id="{2E98EB63-D6AD-4D28-9676-EEB42ECA6899}"/>
              </a:ext>
            </a:extLst>
          </p:cNvPr>
          <p:cNvSpPr txBox="1"/>
          <p:nvPr/>
        </p:nvSpPr>
        <p:spPr>
          <a:xfrm>
            <a:off x="323528" y="6391130"/>
            <a:ext cx="4896544" cy="261610"/>
          </a:xfrm>
          <a:prstGeom prst="rect">
            <a:avLst/>
          </a:prstGeom>
          <a:noFill/>
        </p:spPr>
        <p:txBody>
          <a:bodyPr wrap="square" rtlCol="0">
            <a:spAutoFit/>
          </a:bodyPr>
          <a:lstStyle/>
          <a:p>
            <a:r>
              <a:rPr lang="es-MX" sz="1050" b="1" dirty="0">
                <a:solidFill>
                  <a:schemeClr val="bg1"/>
                </a:solidFill>
              </a:rPr>
              <a:t>SAN FRANCISCO DEL RINCÓN, GTO.</a:t>
            </a:r>
          </a:p>
        </p:txBody>
      </p:sp>
      <p:sp>
        <p:nvSpPr>
          <p:cNvPr id="21" name="CuadroTexto 20">
            <a:extLst>
              <a:ext uri="{FF2B5EF4-FFF2-40B4-BE49-F238E27FC236}">
                <a16:creationId xmlns="" xmlns:a16="http://schemas.microsoft.com/office/drawing/2014/main" id="{59FEE8A8-9DE9-4BDE-B207-4B1460CB0773}"/>
              </a:ext>
            </a:extLst>
          </p:cNvPr>
          <p:cNvSpPr txBox="1"/>
          <p:nvPr/>
        </p:nvSpPr>
        <p:spPr>
          <a:xfrm>
            <a:off x="395703" y="1876204"/>
            <a:ext cx="8417026" cy="276999"/>
          </a:xfrm>
          <a:prstGeom prst="rect">
            <a:avLst/>
          </a:prstGeom>
          <a:noFill/>
        </p:spPr>
        <p:txBody>
          <a:bodyPr wrap="square" rtlCol="0">
            <a:spAutoFit/>
          </a:bodyPr>
          <a:lstStyle/>
          <a:p>
            <a:pPr marL="171450" indent="-171450">
              <a:buFont typeface="Arial" panose="020B0604020202020204" pitchFamily="34" charset="0"/>
              <a:buChar char="•"/>
            </a:pPr>
            <a:r>
              <a:rPr lang="es-MX" sz="1200" dirty="0" smtClean="0">
                <a:latin typeface="Swis721 Cn BT" panose="020B0506020202030204" pitchFamily="34" charset="0"/>
              </a:rPr>
              <a:t>PRESUPUESTO </a:t>
            </a:r>
            <a:r>
              <a:rPr lang="es-MX" sz="1200" dirty="0">
                <a:latin typeface="Swis721 Cn BT" panose="020B0506020202030204" pitchFamily="34" charset="0"/>
              </a:rPr>
              <a:t>DE LA OBRA con IVA : </a:t>
            </a:r>
            <a:r>
              <a:rPr lang="es-MX" sz="1200" b="1" dirty="0" smtClean="0">
                <a:latin typeface="Swis721 Cn BT" panose="020B0506020202030204" pitchFamily="34" charset="0"/>
              </a:rPr>
              <a:t>$</a:t>
            </a:r>
            <a:r>
              <a:rPr lang="es-MX" sz="1200" b="1" dirty="0">
                <a:latin typeface="Swis721 Cn BT" panose="020B0506020202030204" pitchFamily="34" charset="0"/>
              </a:rPr>
              <a:t> </a:t>
            </a:r>
            <a:r>
              <a:rPr lang="es-MX" sz="1200" b="1" dirty="0" smtClean="0">
                <a:latin typeface="Swis721 Cn BT" panose="020B0506020202030204" pitchFamily="34" charset="0"/>
              </a:rPr>
              <a:t>201,490.97</a:t>
            </a:r>
            <a:endParaRPr lang="es-MX" sz="1200" b="1" dirty="0" smtClean="0">
              <a:latin typeface="Swis721 Cn BT" panose="020B0506020202030204" pitchFamily="34" charset="0"/>
            </a:endParaRPr>
          </a:p>
        </p:txBody>
      </p:sp>
      <p:sp>
        <p:nvSpPr>
          <p:cNvPr id="37" name="CuadroTexto 36">
            <a:extLst>
              <a:ext uri="{FF2B5EF4-FFF2-40B4-BE49-F238E27FC236}">
                <a16:creationId xmlns="" xmlns:a16="http://schemas.microsoft.com/office/drawing/2014/main" id="{59FEE8A8-9DE9-4BDE-B207-4B1460CB0773}"/>
              </a:ext>
            </a:extLst>
          </p:cNvPr>
          <p:cNvSpPr txBox="1"/>
          <p:nvPr/>
        </p:nvSpPr>
        <p:spPr>
          <a:xfrm>
            <a:off x="341396" y="4866910"/>
            <a:ext cx="8525640" cy="1384995"/>
          </a:xfrm>
          <a:prstGeom prst="rect">
            <a:avLst/>
          </a:prstGeom>
          <a:noFill/>
        </p:spPr>
        <p:txBody>
          <a:bodyPr wrap="square" rtlCol="0">
            <a:spAutoFit/>
          </a:bodyPr>
          <a:lstStyle/>
          <a:p>
            <a:r>
              <a:rPr lang="es-MX" sz="1200" b="1" dirty="0" smtClean="0">
                <a:latin typeface="Swis721 Cn BT" panose="020B0506020202030204" pitchFamily="34" charset="0"/>
              </a:rPr>
              <a:t>DESCRIPCION DE LOS TRABAJOS</a:t>
            </a:r>
          </a:p>
          <a:p>
            <a:endParaRPr lang="es-MX" sz="1200" b="1" dirty="0" smtClean="0">
              <a:latin typeface="Swis721 Cn BT" panose="020B0506020202030204" pitchFamily="34" charset="0"/>
            </a:endParaRPr>
          </a:p>
          <a:p>
            <a:pPr marL="171450" indent="-171450">
              <a:buFont typeface="Arial" panose="020B0604020202020204" pitchFamily="34" charset="0"/>
              <a:buChar char="•"/>
            </a:pPr>
            <a:r>
              <a:rPr lang="es-MX" sz="1200" dirty="0" smtClean="0">
                <a:latin typeface="Swis721 Cn BT" panose="020B0506020202030204" pitchFamily="34" charset="0"/>
              </a:rPr>
              <a:t>LEVANTAMIENTO TOPOGRAFICO.</a:t>
            </a:r>
          </a:p>
          <a:p>
            <a:pPr marL="171450" indent="-171450">
              <a:buFont typeface="Arial" panose="020B0604020202020204" pitchFamily="34" charset="0"/>
              <a:buChar char="•"/>
            </a:pPr>
            <a:r>
              <a:rPr lang="es-MX" sz="1200" dirty="0" smtClean="0">
                <a:latin typeface="Swis721 Cn BT" panose="020B0506020202030204" pitchFamily="34" charset="0"/>
              </a:rPr>
              <a:t>ANALISIS Y PROPUESTA HIDRAULICA.</a:t>
            </a:r>
          </a:p>
          <a:p>
            <a:pPr marL="171450" indent="-171450">
              <a:buFont typeface="Arial" panose="020B0604020202020204" pitchFamily="34" charset="0"/>
              <a:buChar char="•"/>
            </a:pPr>
            <a:r>
              <a:rPr lang="es-MX" sz="1200" dirty="0" smtClean="0">
                <a:latin typeface="Swis721 Cn BT" panose="020B0506020202030204" pitchFamily="34" charset="0"/>
              </a:rPr>
              <a:t>ELABORACION PROYECTO (PLANOS, CATALOGO Y PRESUPUESTO).</a:t>
            </a:r>
          </a:p>
          <a:p>
            <a:pPr marL="171450" indent="-171450">
              <a:buFont typeface="Arial" panose="020B0604020202020204" pitchFamily="34" charset="0"/>
              <a:buChar char="•"/>
            </a:pPr>
            <a:r>
              <a:rPr lang="es-MX" sz="1200" dirty="0" smtClean="0">
                <a:latin typeface="Swis721 Cn BT" panose="020B0506020202030204" pitchFamily="34" charset="0"/>
              </a:rPr>
              <a:t>INTEGRACION DE EXPEDIENTE.</a:t>
            </a:r>
          </a:p>
          <a:p>
            <a:endParaRPr lang="es-MX" sz="1200" dirty="0">
              <a:latin typeface="Swis721 Cn BT" panose="020B0506020202030204" pitchFamily="34" charset="0"/>
            </a:endParaRPr>
          </a:p>
        </p:txBody>
      </p:sp>
      <p:pic>
        <p:nvPicPr>
          <p:cNvPr id="3" name="Imagen 2"/>
          <p:cNvPicPr>
            <a:picLocks noChangeAspect="1"/>
          </p:cNvPicPr>
          <p:nvPr/>
        </p:nvPicPr>
        <p:blipFill rotWithShape="1">
          <a:blip r:embed="rId2"/>
          <a:srcRect l="62206" t="31800" r="9838" b="33900"/>
          <a:stretch/>
        </p:blipFill>
        <p:spPr>
          <a:xfrm>
            <a:off x="899592" y="2279865"/>
            <a:ext cx="3456384" cy="2385392"/>
          </a:xfrm>
          <a:prstGeom prst="rect">
            <a:avLst/>
          </a:prstGeom>
        </p:spPr>
      </p:pic>
      <p:pic>
        <p:nvPicPr>
          <p:cNvPr id="6" name="Imagen 5"/>
          <p:cNvPicPr>
            <a:picLocks noChangeAspect="1"/>
          </p:cNvPicPr>
          <p:nvPr/>
        </p:nvPicPr>
        <p:blipFill rotWithShape="1">
          <a:blip r:embed="rId3"/>
          <a:srcRect l="61812" t="40200" r="10232" b="26200"/>
          <a:stretch/>
        </p:blipFill>
        <p:spPr>
          <a:xfrm>
            <a:off x="4932040" y="2288674"/>
            <a:ext cx="3521681" cy="2380855"/>
          </a:xfrm>
          <a:prstGeom prst="rect">
            <a:avLst/>
          </a:prstGeom>
        </p:spPr>
      </p:pic>
    </p:spTree>
    <p:extLst>
      <p:ext uri="{BB962C8B-B14F-4D97-AF65-F5344CB8AC3E}">
        <p14:creationId xmlns:p14="http://schemas.microsoft.com/office/powerpoint/2010/main" val="266406129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2422</TotalTime>
  <Words>127</Words>
  <Application>Microsoft Office PowerPoint</Application>
  <PresentationFormat>Presentación en pantalla (4:3)</PresentationFormat>
  <Paragraphs>10</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Swis721 Cn BT</vt:lpstr>
      <vt:lpstr>1_Tema de Office</vt:lpstr>
      <vt:lpstr>CUATRO PROYECTOS EJECUTIVOS DE: AMPLIACION DEL SISTEMA DE AGUA POTABLE EN LA LOCALIDAD LOMA DE LA BUFANDA, REGABILITACION DEL SISTEMA DE AGUA POTABLE EN LA LOCALIDAD DE SAN BUENAVENTURA, AMPLIACION DEL SISTEMA DE AGUA POTABLE EN LA LOCALIDAD LAS TORTUGAS (LAS CONCHAS), PARA ALIMENTAR LAS TORTUGAS (LA PRESA) Y AMPLIACION DEL SISTEMA DE AGUA POTABLE EN LA CALLE CAMINO RELA DE LA CABECERA MUNICIPAL, EN EL MUNICIPIO DE SAN FRANCISCO DEL RINCON, GTO.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Miguel Picón González</dc:creator>
  <cp:lastModifiedBy>OBRAS11</cp:lastModifiedBy>
  <cp:revision>180</cp:revision>
  <cp:lastPrinted>2019-02-27T16:18:16Z</cp:lastPrinted>
  <dcterms:created xsi:type="dcterms:W3CDTF">2013-12-18T17:15:12Z</dcterms:created>
  <dcterms:modified xsi:type="dcterms:W3CDTF">2019-05-08T17:14:04Z</dcterms:modified>
</cp:coreProperties>
</file>