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953250" cy="92392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3" autoAdjust="0"/>
    <p:restoredTop sz="94660"/>
  </p:normalViewPr>
  <p:slideViewPr>
    <p:cSldViewPr>
      <p:cViewPr varScale="1">
        <p:scale>
          <a:sx n="106" d="100"/>
          <a:sy n="106" d="100"/>
        </p:scale>
        <p:origin x="2184" y="11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C98B67B-1D2D-4A6E-8A08-4D3AEC1F1381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8CE31C35-EE54-4041-8DF0-8739C3BDC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13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FBAD84F-690C-44C8-80EB-E51FD01B4BBA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8" tIns="46259" rIns="92518" bIns="462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6" y="4388645"/>
            <a:ext cx="5562600" cy="4157663"/>
          </a:xfrm>
          <a:prstGeom prst="rect">
            <a:avLst/>
          </a:prstGeom>
        </p:spPr>
        <p:txBody>
          <a:bodyPr vert="horz" lIns="92518" tIns="46259" rIns="92518" bIns="4625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4A811DD2-A4D6-4A04-A81D-FD5AEFA6A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69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23221D3-19DB-40B2-AA85-34728A531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584176" cy="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323528" y="6446763"/>
            <a:ext cx="8417026" cy="1308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cxnSp>
        <p:nvCxnSpPr>
          <p:cNvPr id="18" name="39 Conector recto"/>
          <p:cNvCxnSpPr/>
          <p:nvPr userDrawn="1"/>
        </p:nvCxnSpPr>
        <p:spPr>
          <a:xfrm>
            <a:off x="7219950" y="6311900"/>
            <a:ext cx="16346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22265" y="6391130"/>
            <a:ext cx="1664535" cy="25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6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1</a:t>
            </a:fld>
            <a:r>
              <a:rPr lang="es-MX" dirty="0"/>
              <a:t> </a:t>
            </a:r>
            <a:r>
              <a:rPr lang="es-MX" dirty="0" smtClean="0"/>
              <a:t>DE 1</a:t>
            </a:r>
            <a:endParaRPr lang="es-MX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47523" y="788825"/>
            <a:ext cx="8417026" cy="791837"/>
          </a:xfrm>
        </p:spPr>
        <p:txBody>
          <a:bodyPr/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CUATRO PROYECTOS EJECUTIVOS DE: AMPLIACION Y REHABILITACION DE LOS SISTEMAS DE AGUA POTABLE Y ALCANTARILLADO EN LA LOCALIDAD EL REFUGIO, AMPLIACION DEL SISTEMA DE AGUA POTABLE EN LA LOCALIDAD MEXIQUITO, REHABILITACION DEL TANQUE DE REGULACION EN LA LOCALIDAD EL JARALILLO Y REHABILITACION DE TANQUE DE REGULACION EN LA LOCALIDAD EL SALTO DE ABAJO, EN EL MUNICIPIO DE SAN FRANCISCO DEL RINCON, GTO.</a:t>
            </a:r>
            <a:endParaRPr lang="es-MX" sz="1400" b="1" dirty="0">
              <a:latin typeface="Swis721 Cn BT" panose="020B05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E98EB63-D6AD-4D28-9676-EEB42ECA6899}"/>
              </a:ext>
            </a:extLst>
          </p:cNvPr>
          <p:cNvSpPr txBox="1"/>
          <p:nvPr/>
        </p:nvSpPr>
        <p:spPr>
          <a:xfrm>
            <a:off x="323528" y="6391130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SAN FRANCISCO DEL RINCÓN, GTO.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49601" y="1663799"/>
            <a:ext cx="84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PRESUPUESTO </a:t>
            </a:r>
            <a:r>
              <a:rPr lang="es-MX" sz="1200" dirty="0">
                <a:latin typeface="Swis721 Cn BT" panose="020B0506020202030204" pitchFamily="34" charset="0"/>
              </a:rPr>
              <a:t>DE LA OBRA con IVA : </a:t>
            </a:r>
            <a:r>
              <a:rPr lang="es-MX" sz="1200" b="1" dirty="0" smtClean="0">
                <a:latin typeface="Swis721 Cn BT" panose="020B0506020202030204" pitchFamily="34" charset="0"/>
              </a:rPr>
              <a:t>$</a:t>
            </a:r>
            <a:r>
              <a:rPr lang="es-MX" sz="1200" b="1" dirty="0">
                <a:latin typeface="Swis721 Cn BT" panose="020B0506020202030204" pitchFamily="34" charset="0"/>
              </a:rPr>
              <a:t> </a:t>
            </a:r>
            <a:r>
              <a:rPr lang="es-MX" sz="1200" b="1" dirty="0" smtClean="0">
                <a:latin typeface="Swis721 Cn BT" panose="020B0506020202030204" pitchFamily="34" charset="0"/>
              </a:rPr>
              <a:t>201,033.73</a:t>
            </a:r>
            <a:endParaRPr lang="es-MX" sz="1200" b="1" dirty="0" smtClean="0">
              <a:latin typeface="Swis721 Cn BT" panose="020B0506020202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36895" y="5013176"/>
            <a:ext cx="8525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DESCRIPCION DE LOS TRABAJOS</a:t>
            </a:r>
          </a:p>
          <a:p>
            <a:endParaRPr lang="es-MX" sz="1200" b="1" dirty="0" smtClean="0">
              <a:latin typeface="Swis721 Cn BT" panose="020B05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PROYECTO DE AMPLIACION Y/O REHABILITACION DE AGUA POTABLE.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ELABORACION DE PLANOS.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CALCULOS, ANALISIS Y LEVANTAMIENTOS.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INTEGRACION DE EXPEDIENTE TECNICO.</a:t>
            </a:r>
            <a:endParaRPr lang="es-MX" sz="1200" dirty="0">
              <a:latin typeface="Swis721 Cn BT" panose="020B0506020202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5518" t="41999" r="16920" b="25101"/>
          <a:stretch/>
        </p:blipFill>
        <p:spPr>
          <a:xfrm>
            <a:off x="899592" y="2304226"/>
            <a:ext cx="3493329" cy="23455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7244" t="35300" r="27556" b="34600"/>
          <a:stretch/>
        </p:blipFill>
        <p:spPr>
          <a:xfrm>
            <a:off x="4860032" y="2304226"/>
            <a:ext cx="3491008" cy="234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12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2418</TotalTime>
  <Words>115</Words>
  <Application>Microsoft Office PowerPoint</Application>
  <PresentationFormat>Presentación en pantalla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Swis721 Cn BT</vt:lpstr>
      <vt:lpstr>1_Tema de Office</vt:lpstr>
      <vt:lpstr>CUATRO PROYECTOS EJECUTIVOS DE: AMPLIACION Y REHABILITACION DE LOS SISTEMAS DE AGUA POTABLE Y ALCANTARILLADO EN LA LOCALIDAD EL REFUGIO, AMPLIACION DEL SISTEMA DE AGUA POTABLE EN LA LOCALIDAD MEXIQUITO, REHABILITACION DEL TANQUE DE REGULACION EN LA LOCALIDAD EL JARALILLO Y REHABILITACION DE TANQUE DE REGULACION EN LA LOCALIDAD EL SALTO DE ABAJO, EN EL MUNICIPIO DE SAN FRANCISCO DEL RINCON, GTO.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Miguel Picón González</dc:creator>
  <cp:lastModifiedBy>OBRAS11</cp:lastModifiedBy>
  <cp:revision>179</cp:revision>
  <cp:lastPrinted>2019-02-27T16:18:16Z</cp:lastPrinted>
  <dcterms:created xsi:type="dcterms:W3CDTF">2013-12-18T17:15:12Z</dcterms:created>
  <dcterms:modified xsi:type="dcterms:W3CDTF">2019-05-08T17:01:38Z</dcterms:modified>
</cp:coreProperties>
</file>