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10" d="100"/>
          <a:sy n="110" d="100"/>
        </p:scale>
        <p:origin x="2148" y="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PAVIMENTACION DE CALLE CAMINO REAL 1ª ETAPA (TRAMO CALLE DEL PUENTE A CALLE SIN NOMBRE) 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$3,542,046.29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REALIZO TRAZO Y NIVELACION DE TERRENO NATURAL POR MEDIOS MECANICOS,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EXCAVACIONES, CARGAS Y ACARREOS</a:t>
            </a:r>
            <a:r>
              <a:rPr lang="es-MX" sz="1200" smtClean="0">
                <a:latin typeface="Swis721 Cn BT" panose="020B0506020202030204" pitchFamily="34" charset="0"/>
              </a:rPr>
              <a:t>, </a:t>
            </a:r>
            <a:r>
              <a:rPr lang="es-MX" sz="1200" smtClean="0">
                <a:latin typeface="Swis721 Cn BT" panose="020B0506020202030204" pitchFamily="34" charset="0"/>
              </a:rPr>
              <a:t> 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FORMACION DE </a:t>
            </a:r>
            <a:r>
              <a:rPr lang="es-MX" sz="1200" dirty="0" smtClean="0">
                <a:latin typeface="Swis721 Cn BT" panose="020B0506020202030204" pitchFamily="34" charset="0"/>
              </a:rPr>
              <a:t>TERRACERIAS, SUBRASANTE Y BASE HIDRAULICA,</a:t>
            </a:r>
            <a:endParaRPr lang="es-MX" sz="1200" dirty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BANQUETAS Y GUARNICION DE CONCRETO,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HUELLAS DE CONCRETO Y PIEDRA AHOGADA EN ARROYO.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PINTURA EN GUARNICIONES Y SEÑALETICA VERTICAL.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ADECUACIONES EN AFECTACIONES.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69" y="1484784"/>
            <a:ext cx="3069343" cy="230200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84784"/>
            <a:ext cx="3059832" cy="229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</TotalTime>
  <Words>93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PAVIMENTACION DE CALLE CAMINO REAL 1ª ETAPA (TRAMO CALLE DEL PUENTE A CALLE SIN NOMBRE)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OBRAS08</cp:lastModifiedBy>
  <cp:revision>181</cp:revision>
  <cp:lastPrinted>2019-02-27T16:18:16Z</cp:lastPrinted>
  <dcterms:created xsi:type="dcterms:W3CDTF">2013-12-18T17:15:12Z</dcterms:created>
  <dcterms:modified xsi:type="dcterms:W3CDTF">2019-05-08T15:06:32Z</dcterms:modified>
</cp:coreProperties>
</file>