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0" r:id="rId1"/>
  </p:sldMasterIdLst>
  <p:notesMasterIdLst>
    <p:notesMasterId r:id="rId3"/>
  </p:notesMasterIdLst>
  <p:sldIdLst>
    <p:sldId id="282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44080-9A8C-4D6B-B948-DE9E325C79F8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31628-46C3-42A2-85A8-7B8A59552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62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6EBC659-FB5E-4A94-86D2-808F0DD2C128}" type="slidenum">
              <a:t>1</a:t>
            </a:fld>
            <a:endParaRPr lang="es-MX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71738" y="763588"/>
            <a:ext cx="2828925" cy="3771900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710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2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8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8128001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8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recto de flecha 16"/>
          <p:cNvCxnSpPr>
            <a:cxnSpLocks/>
            <a:stCxn id="27" idx="2"/>
          </p:cNvCxnSpPr>
          <p:nvPr/>
        </p:nvCxnSpPr>
        <p:spPr>
          <a:xfrm>
            <a:off x="3181929" y="3973984"/>
            <a:ext cx="0" cy="14159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1"/>
          <p:cNvSpPr/>
          <p:nvPr/>
        </p:nvSpPr>
        <p:spPr>
          <a:xfrm>
            <a:off x="1800267" y="638399"/>
            <a:ext cx="3109403" cy="114115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67503" tIns="35099" rIns="67503" bIns="35099" anchor="ctr" anchorCtr="1" compatLnSpc="0">
            <a:noAutofit/>
          </a:bodyPr>
          <a:lstStyle/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2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ea typeface="Microsoft YaHei" pitchFamily="2"/>
              <a:cs typeface="Dubai Medium" panose="020B0604020202020204" pitchFamily="34" charset="-78"/>
            </a:endParaRP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ea typeface="Microsoft YaHei" pitchFamily="2"/>
                <a:cs typeface="Dubai Medium" panose="020B0604020202020204" pitchFamily="34" charset="-78"/>
              </a:rPr>
              <a:t>ORGANIGRAMA</a:t>
            </a: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ea typeface="Microsoft YaHei" pitchFamily="2"/>
                <a:cs typeface="Dubai Medium" panose="020B0604020202020204" pitchFamily="34" charset="-78"/>
              </a:rPr>
              <a:t>INTERNO</a:t>
            </a: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ea typeface="Microsoft YaHei" pitchFamily="2"/>
                <a:cs typeface="Dubai Medium" panose="020B0604020202020204" pitchFamily="34" charset="-78"/>
              </a:rPr>
              <a:t> INSTITUTO MUNICIPAL DEL VIVIENDA DE SAN FRANCISCO DEL RINCÓN</a:t>
            </a: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2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ea typeface="Microsoft YaHei" pitchFamily="2"/>
              <a:cs typeface="Dubai Medium" panose="020B0604020202020204" pitchFamily="34" charset="-78"/>
            </a:endParaRP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ea typeface="Microsoft YaHei" pitchFamily="2"/>
                <a:cs typeface="Dubai Medium" panose="020B0604020202020204" pitchFamily="34" charset="-78"/>
              </a:rPr>
              <a:t>2015-2018</a:t>
            </a:r>
          </a:p>
        </p:txBody>
      </p:sp>
      <p:pic>
        <p:nvPicPr>
          <p:cNvPr id="3" name="Imagen 6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4573" y="671756"/>
            <a:ext cx="1079730" cy="747782"/>
          </a:xfrm>
          <a:prstGeom prst="rect">
            <a:avLst/>
          </a:prstGeom>
          <a:solidFill>
            <a:srgbClr val="EDEDED"/>
          </a:solidFill>
          <a:ln cap="flat">
            <a:noFill/>
          </a:ln>
        </p:spPr>
      </p:pic>
      <p:pic>
        <p:nvPicPr>
          <p:cNvPr id="4" name="escudogrande%20copy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41643" y="628393"/>
            <a:ext cx="615413" cy="834508"/>
          </a:xfrm>
          <a:prstGeom prst="rect">
            <a:avLst/>
          </a:prstGeom>
          <a:solidFill>
            <a:srgbClr val="EDEDED"/>
          </a:solidFill>
          <a:ln cap="flat">
            <a:noFill/>
          </a:ln>
        </p:spPr>
      </p:pic>
      <p:cxnSp>
        <p:nvCxnSpPr>
          <p:cNvPr id="13" name="Conector recto 12"/>
          <p:cNvCxnSpPr>
            <a:cxnSpLocks/>
          </p:cNvCxnSpPr>
          <p:nvPr/>
        </p:nvCxnSpPr>
        <p:spPr>
          <a:xfrm>
            <a:off x="971624" y="4667250"/>
            <a:ext cx="447001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5441643" y="4667250"/>
            <a:ext cx="0" cy="6932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cxnSpLocks/>
          </p:cNvCxnSpPr>
          <p:nvPr/>
        </p:nvCxnSpPr>
        <p:spPr>
          <a:xfrm>
            <a:off x="971624" y="4667250"/>
            <a:ext cx="0" cy="7504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14 Rectángulo"/>
          <p:cNvSpPr/>
          <p:nvPr/>
        </p:nvSpPr>
        <p:spPr>
          <a:xfrm>
            <a:off x="2188471" y="2943225"/>
            <a:ext cx="1986915" cy="103075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7503" tIns="33748" rIns="67503" bIns="33748" anchor="ctr" anchorCtr="1" compatLnSpc="0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b="1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Arial" pitchFamily="34"/>
              </a:rPr>
              <a:t>DIRECTOR GENERAL DEL IMUVI</a:t>
            </a:r>
          </a:p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00" b="1" dirty="0">
              <a:solidFill>
                <a:srgbClr val="FFFFFF"/>
              </a:solidFill>
              <a:latin typeface="Century Gothic" panose="020B0502020202020204" pitchFamily="34" charset="0"/>
              <a:ea typeface="DFKai-SB" pitchFamily="1"/>
              <a:cs typeface="Arial" pitchFamily="34"/>
            </a:endParaRPr>
          </a:p>
        </p:txBody>
      </p:sp>
      <p:sp>
        <p:nvSpPr>
          <p:cNvPr id="28" name="28 Rectángulo"/>
          <p:cNvSpPr/>
          <p:nvPr/>
        </p:nvSpPr>
        <p:spPr>
          <a:xfrm>
            <a:off x="264573" y="5417667"/>
            <a:ext cx="1695385" cy="56403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7503" tIns="33748" rIns="67503" bIns="33748" anchor="ctr" anchorCtr="1" compatLnSpc="0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25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ASESOR JURIDICO </a:t>
            </a:r>
          </a:p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825" kern="0" dirty="0">
              <a:solidFill>
                <a:srgbClr val="FFFFFF"/>
              </a:solidFill>
              <a:latin typeface="Century Gothic" panose="020B0502020202020204" pitchFamily="34" charset="0"/>
              <a:ea typeface="DFKai-SB" pitchFamily="1"/>
              <a:cs typeface="Mangal" pitchFamily="2"/>
            </a:endParaRPr>
          </a:p>
        </p:txBody>
      </p:sp>
      <p:sp>
        <p:nvSpPr>
          <p:cNvPr id="30" name="28 Rectángulo"/>
          <p:cNvSpPr/>
          <p:nvPr/>
        </p:nvSpPr>
        <p:spPr>
          <a:xfrm>
            <a:off x="2327910" y="5387854"/>
            <a:ext cx="1695385" cy="62930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7503" tIns="33748" rIns="67503" bIns="33748" anchor="ctr" anchorCtr="1" compatLnSpc="0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25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SECRETARIA ADMINISTRATIVA </a:t>
            </a:r>
            <a:endParaRPr lang="es-MX" sz="825" kern="0" dirty="0">
              <a:solidFill>
                <a:srgbClr val="FFFFFF"/>
              </a:solidFill>
              <a:latin typeface="Century Gothic" panose="020B0502020202020204" pitchFamily="34" charset="0"/>
              <a:ea typeface="DFKai-SB" pitchFamily="1"/>
              <a:cs typeface="Mangal" pitchFamily="2"/>
            </a:endParaRPr>
          </a:p>
        </p:txBody>
      </p:sp>
      <p:sp>
        <p:nvSpPr>
          <p:cNvPr id="31" name="28 Rectángulo"/>
          <p:cNvSpPr/>
          <p:nvPr/>
        </p:nvSpPr>
        <p:spPr>
          <a:xfrm>
            <a:off x="4390246" y="5392211"/>
            <a:ext cx="1695385" cy="62930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67503" tIns="33748" rIns="67503" bIns="33748" anchor="ctr" anchorCtr="1" compatLnSpc="0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25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AUXILIAR ADMINISTRATIVO </a:t>
            </a:r>
            <a:endParaRPr lang="es-MX" sz="825" kern="0" dirty="0">
              <a:solidFill>
                <a:srgbClr val="FFFFFF"/>
              </a:solidFill>
              <a:latin typeface="Century Gothic" panose="020B0502020202020204" pitchFamily="34" charset="0"/>
              <a:ea typeface="DFKai-SB" pitchFamily="1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3444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794</TotalTime>
  <Words>24</Words>
  <Application>Microsoft Office PowerPoint</Application>
  <PresentationFormat>Carta (216 x 279 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4" baseType="lpstr">
      <vt:lpstr>DFKai-SB</vt:lpstr>
      <vt:lpstr>Microsoft YaHei</vt:lpstr>
      <vt:lpstr>Arial</vt:lpstr>
      <vt:lpstr>Arial Rounded MT Bold</vt:lpstr>
      <vt:lpstr>Calibri</vt:lpstr>
      <vt:lpstr>Cambria</vt:lpstr>
      <vt:lpstr>Century Gothic</vt:lpstr>
      <vt:lpstr>Dubai Medium</vt:lpstr>
      <vt:lpstr>Lucida Sans Unicode</vt:lpstr>
      <vt:lpstr>Mangal</vt:lpstr>
      <vt:lpstr>Tahoma</vt:lpstr>
      <vt:lpstr>Times New Roman</vt:lpstr>
      <vt:lpstr>Adyacencia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IMUVI 01</dc:creator>
  <cp:lastModifiedBy>IMUVI 01</cp:lastModifiedBy>
  <cp:revision>113</cp:revision>
  <cp:lastPrinted>2017-08-23T14:38:32Z</cp:lastPrinted>
  <dcterms:created xsi:type="dcterms:W3CDTF">2017-02-16T20:00:31Z</dcterms:created>
  <dcterms:modified xsi:type="dcterms:W3CDTF">2018-02-15T19:53:04Z</dcterms:modified>
</cp:coreProperties>
</file>