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89725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9" autoAdjust="0"/>
    <p:restoredTop sz="94660"/>
  </p:normalViewPr>
  <p:slideViewPr>
    <p:cSldViewPr>
      <p:cViewPr varScale="1">
        <p:scale>
          <a:sx n="98" d="100"/>
          <a:sy n="98" d="100"/>
        </p:scale>
        <p:origin x="1194" y="102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0A9-7D63-4DEE-A9BA-09383644E6E8}" type="datetimeFigureOut">
              <a:rPr lang="es-MX" smtClean="0"/>
              <a:t>20/02/2018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6632"/>
            <a:ext cx="1728192" cy="160922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915816" cy="1897523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42875" y="44450"/>
            <a:ext cx="9001125" cy="6769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383868" y="620688"/>
            <a:ext cx="2376264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419872" y="62068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ALAN REYES ANDRADE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528" y="1988840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YULIANA TRUJILLO CAMARGO</a:t>
            </a:r>
          </a:p>
          <a:p>
            <a:pPr algn="ctr"/>
            <a:r>
              <a:rPr lang="es-MX" sz="900" b="1" dirty="0" smtClean="0"/>
              <a:t>AREA ADMINISTRATIVA</a:t>
            </a:r>
            <a:endParaRPr lang="es-MX" sz="900" b="1" dirty="0"/>
          </a:p>
        </p:txBody>
      </p:sp>
      <p:cxnSp>
        <p:nvCxnSpPr>
          <p:cNvPr id="50" name="49 Conector recto"/>
          <p:cNvCxnSpPr/>
          <p:nvPr/>
        </p:nvCxnSpPr>
        <p:spPr>
          <a:xfrm flipH="1">
            <a:off x="4562454" y="1196752"/>
            <a:ext cx="9546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1187624" y="1844824"/>
            <a:ext cx="64087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33164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1187624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187624" y="2348880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57 Conector recto"/>
          <p:cNvCxnSpPr/>
          <p:nvPr/>
        </p:nvCxnSpPr>
        <p:spPr>
          <a:xfrm>
            <a:off x="3131840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13 CuadroTexto"/>
          <p:cNvSpPr txBox="1"/>
          <p:nvPr/>
        </p:nvSpPr>
        <p:spPr>
          <a:xfrm>
            <a:off x="107504" y="2492896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b="1" dirty="0" smtClean="0"/>
              <a:t>PC-6  ANTONIO MENA HERNANDEZ</a:t>
            </a:r>
          </a:p>
          <a:p>
            <a:pPr algn="ctr"/>
            <a:r>
              <a:rPr lang="es-MX" sz="900" b="1" dirty="0" smtClean="0"/>
              <a:t>ENCARGADO DEL SERVICIO SOCIAL</a:t>
            </a:r>
            <a:endParaRPr lang="es-MX" sz="900" b="1" dirty="0"/>
          </a:p>
        </p:txBody>
      </p:sp>
      <p:sp>
        <p:nvSpPr>
          <p:cNvPr id="56" name="13 CuadroTexto"/>
          <p:cNvSpPr txBox="1"/>
          <p:nvPr/>
        </p:nvSpPr>
        <p:spPr>
          <a:xfrm>
            <a:off x="107504" y="299695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PC-7 </a:t>
            </a:r>
            <a:r>
              <a:rPr lang="es-MX" sz="900" dirty="0" smtClean="0"/>
              <a:t>ALEJANDRO PEREZ</a:t>
            </a:r>
            <a:endParaRPr lang="es-MX" sz="900" dirty="0" smtClean="0"/>
          </a:p>
          <a:p>
            <a:pPr algn="ctr"/>
            <a:r>
              <a:rPr lang="es-MX" sz="900" b="1" dirty="0" smtClean="0"/>
              <a:t>MANTENIMIENTO DE UNIDADES</a:t>
            </a:r>
            <a:endParaRPr lang="es-MX" sz="900" b="1" dirty="0"/>
          </a:p>
        </p:txBody>
      </p:sp>
      <p:sp>
        <p:nvSpPr>
          <p:cNvPr id="57" name="13 CuadroTexto"/>
          <p:cNvSpPr txBox="1"/>
          <p:nvPr/>
        </p:nvSpPr>
        <p:spPr>
          <a:xfrm>
            <a:off x="107504" y="3501008"/>
            <a:ext cx="2016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PC-3 </a:t>
            </a:r>
            <a:r>
              <a:rPr lang="es-MX" sz="900" b="1" dirty="0" smtClean="0"/>
              <a:t>JOSE ALBERTO VAZQUEZ IBARRA</a:t>
            </a:r>
          </a:p>
          <a:p>
            <a:pPr algn="ctr"/>
            <a:r>
              <a:rPr lang="es-MX" sz="900" b="1" dirty="0" smtClean="0"/>
              <a:t>CONTROL DE INVENTARIOS</a:t>
            </a:r>
            <a:endParaRPr lang="es-MX" sz="900" b="1" dirty="0"/>
          </a:p>
        </p:txBody>
      </p:sp>
      <p:sp>
        <p:nvSpPr>
          <p:cNvPr id="65" name="13 CuadroTexto"/>
          <p:cNvSpPr txBox="1"/>
          <p:nvPr/>
        </p:nvSpPr>
        <p:spPr>
          <a:xfrm>
            <a:off x="1979712" y="1988840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PC-2 ALEJANDRO CORTEZ INFANTE</a:t>
            </a:r>
            <a:endParaRPr lang="es-MX" sz="900" dirty="0"/>
          </a:p>
          <a:p>
            <a:pPr algn="ctr"/>
            <a:r>
              <a:rPr lang="es-MX" sz="900" b="1" dirty="0" smtClean="0"/>
              <a:t>PREVENCION</a:t>
            </a:r>
          </a:p>
        </p:txBody>
      </p:sp>
      <p:cxnSp>
        <p:nvCxnSpPr>
          <p:cNvPr id="66" name="80 Conector recto"/>
          <p:cNvCxnSpPr/>
          <p:nvPr/>
        </p:nvCxnSpPr>
        <p:spPr>
          <a:xfrm>
            <a:off x="1187624" y="285293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80 Conector recto"/>
          <p:cNvCxnSpPr/>
          <p:nvPr/>
        </p:nvCxnSpPr>
        <p:spPr>
          <a:xfrm>
            <a:off x="1187624" y="335699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80 Conector recto"/>
          <p:cNvCxnSpPr/>
          <p:nvPr/>
        </p:nvCxnSpPr>
        <p:spPr>
          <a:xfrm flipH="1">
            <a:off x="3851920" y="2204864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13 CuadroTexto"/>
          <p:cNvSpPr txBox="1"/>
          <p:nvPr/>
        </p:nvSpPr>
        <p:spPr>
          <a:xfrm>
            <a:off x="2051720" y="2492896"/>
            <a:ext cx="13681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INTERNA</a:t>
            </a:r>
          </a:p>
          <a:p>
            <a:pPr algn="ctr"/>
            <a:endParaRPr lang="es-MX" sz="900" dirty="0" smtClean="0"/>
          </a:p>
        </p:txBody>
      </p:sp>
      <p:sp>
        <p:nvSpPr>
          <p:cNvPr id="70" name="13 CuadroTexto"/>
          <p:cNvSpPr txBox="1"/>
          <p:nvPr/>
        </p:nvSpPr>
        <p:spPr>
          <a:xfrm>
            <a:off x="2195736" y="2996952"/>
            <a:ext cx="1080120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EXTERNA</a:t>
            </a:r>
          </a:p>
          <a:p>
            <a:pPr algn="ctr"/>
            <a:endParaRPr lang="es-MX" sz="900" dirty="0" smtClean="0"/>
          </a:p>
        </p:txBody>
      </p:sp>
      <p:sp>
        <p:nvSpPr>
          <p:cNvPr id="71" name="13 CuadroTexto"/>
          <p:cNvSpPr txBox="1"/>
          <p:nvPr/>
        </p:nvSpPr>
        <p:spPr>
          <a:xfrm>
            <a:off x="4283968" y="2420888"/>
            <a:ext cx="172819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° INFRAESTRCTURA HIDRAULICA</a:t>
            </a:r>
          </a:p>
          <a:p>
            <a:pPr algn="ctr"/>
            <a:r>
              <a:rPr lang="es-MX" sz="900" dirty="0" smtClean="0"/>
              <a:t>° REVISION DE SEGURIDA</a:t>
            </a:r>
          </a:p>
          <a:p>
            <a:pPr algn="ctr"/>
            <a:r>
              <a:rPr lang="es-MX" sz="900" dirty="0" smtClean="0"/>
              <a:t>° ANALISIS DE RIESGOS</a:t>
            </a:r>
          </a:p>
          <a:p>
            <a:pPr algn="ctr"/>
            <a:r>
              <a:rPr lang="es-MX" sz="900" dirty="0" smtClean="0"/>
              <a:t>° REVISION DE PROGRAMAS INTERNOS</a:t>
            </a:r>
          </a:p>
          <a:p>
            <a:pPr algn="ctr"/>
            <a:endParaRPr lang="es-MX" sz="900" dirty="0" smtClean="0"/>
          </a:p>
        </p:txBody>
      </p:sp>
      <p:sp>
        <p:nvSpPr>
          <p:cNvPr id="72" name="13 CuadroTexto"/>
          <p:cNvSpPr txBox="1"/>
          <p:nvPr/>
        </p:nvSpPr>
        <p:spPr>
          <a:xfrm>
            <a:off x="4283968" y="3501008"/>
            <a:ext cx="1728192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PC-5 ABRAHAM CAMARGO QUIROZ</a:t>
            </a:r>
            <a:endParaRPr lang="es-MX" sz="900" dirty="0"/>
          </a:p>
          <a:p>
            <a:pPr algn="ctr"/>
            <a:r>
              <a:rPr lang="es-MX" sz="900" b="1" dirty="0" smtClean="0"/>
              <a:t>REVISIÓN DE SEGURIDAD </a:t>
            </a:r>
          </a:p>
        </p:txBody>
      </p:sp>
      <p:sp>
        <p:nvSpPr>
          <p:cNvPr id="73" name="13 CuadroTexto"/>
          <p:cNvSpPr txBox="1"/>
          <p:nvPr/>
        </p:nvSpPr>
        <p:spPr>
          <a:xfrm>
            <a:off x="4283968" y="1988840"/>
            <a:ext cx="1800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PC-4 GERARDO LOPEZ ALVARADO</a:t>
            </a:r>
          </a:p>
          <a:p>
            <a:pPr algn="ctr"/>
            <a:r>
              <a:rPr lang="es-MX" sz="900" b="1" dirty="0" smtClean="0"/>
              <a:t>ATLAS DE RIESGO</a:t>
            </a:r>
          </a:p>
        </p:txBody>
      </p:sp>
      <p:sp>
        <p:nvSpPr>
          <p:cNvPr id="74" name="13 CuadroTexto"/>
          <p:cNvSpPr txBox="1"/>
          <p:nvPr/>
        </p:nvSpPr>
        <p:spPr>
          <a:xfrm>
            <a:off x="6660232" y="2636912"/>
            <a:ext cx="2016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ANTONIO MENA HERNANDEZ</a:t>
            </a:r>
          </a:p>
          <a:p>
            <a:pPr algn="ctr"/>
            <a:r>
              <a:rPr lang="es-MX" sz="900" b="1" dirty="0" smtClean="0"/>
              <a:t>GRUPO VOLUNTARIADO</a:t>
            </a:r>
          </a:p>
        </p:txBody>
      </p:sp>
      <p:cxnSp>
        <p:nvCxnSpPr>
          <p:cNvPr id="76" name="80 Conector recto"/>
          <p:cNvCxnSpPr/>
          <p:nvPr/>
        </p:nvCxnSpPr>
        <p:spPr>
          <a:xfrm flipV="1">
            <a:off x="4211960" y="2204864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80 Conector recto"/>
          <p:cNvCxnSpPr>
            <a:stCxn id="69" idx="3"/>
          </p:cNvCxnSpPr>
          <p:nvPr/>
        </p:nvCxnSpPr>
        <p:spPr>
          <a:xfrm flipV="1">
            <a:off x="3419872" y="2636912"/>
            <a:ext cx="792088" cy="406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80 Conector recto"/>
          <p:cNvCxnSpPr/>
          <p:nvPr/>
        </p:nvCxnSpPr>
        <p:spPr>
          <a:xfrm flipV="1">
            <a:off x="4211960" y="2636912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80 Conector recto"/>
          <p:cNvCxnSpPr/>
          <p:nvPr/>
        </p:nvCxnSpPr>
        <p:spPr>
          <a:xfrm>
            <a:off x="3275856" y="3212976"/>
            <a:ext cx="9361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80 Conector recto"/>
          <p:cNvCxnSpPr/>
          <p:nvPr/>
        </p:nvCxnSpPr>
        <p:spPr>
          <a:xfrm flipV="1">
            <a:off x="5220072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80 Conector recto"/>
          <p:cNvCxnSpPr/>
          <p:nvPr/>
        </p:nvCxnSpPr>
        <p:spPr>
          <a:xfrm flipV="1">
            <a:off x="6444208" y="2276872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80 Conector recto"/>
          <p:cNvCxnSpPr>
            <a:stCxn id="71" idx="3"/>
          </p:cNvCxnSpPr>
          <p:nvPr/>
        </p:nvCxnSpPr>
        <p:spPr>
          <a:xfrm flipV="1">
            <a:off x="6012160" y="2708922"/>
            <a:ext cx="432048" cy="108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80 Conector recto"/>
          <p:cNvCxnSpPr/>
          <p:nvPr/>
        </p:nvCxnSpPr>
        <p:spPr>
          <a:xfrm flipH="1" flipV="1">
            <a:off x="6084168" y="2060848"/>
            <a:ext cx="36004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80 Conector recto"/>
          <p:cNvCxnSpPr/>
          <p:nvPr/>
        </p:nvCxnSpPr>
        <p:spPr>
          <a:xfrm flipV="1">
            <a:off x="5292080" y="335699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13 CuadroTexto"/>
          <p:cNvSpPr txBox="1"/>
          <p:nvPr/>
        </p:nvSpPr>
        <p:spPr>
          <a:xfrm>
            <a:off x="6660232" y="3140968"/>
            <a:ext cx="2016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SURIEL BAUTISTA VALDES</a:t>
            </a:r>
          </a:p>
          <a:p>
            <a:pPr algn="ctr"/>
            <a:r>
              <a:rPr lang="es-MX" sz="900" b="1" dirty="0" smtClean="0"/>
              <a:t>RADIO COMUNICACIÓN</a:t>
            </a:r>
          </a:p>
        </p:txBody>
      </p:sp>
      <p:sp>
        <p:nvSpPr>
          <p:cNvPr id="106" name="13 CuadroTexto"/>
          <p:cNvSpPr txBox="1"/>
          <p:nvPr/>
        </p:nvSpPr>
        <p:spPr>
          <a:xfrm>
            <a:off x="6660232" y="1988840"/>
            <a:ext cx="201622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PC-9 ALEJANDRO HERNANDEZ</a:t>
            </a:r>
          </a:p>
          <a:p>
            <a:pPr algn="ctr"/>
            <a:r>
              <a:rPr lang="es-MX" sz="900" dirty="0" smtClean="0"/>
              <a:t>PC-10 ROGELIO MURGUIA</a:t>
            </a:r>
          </a:p>
          <a:p>
            <a:pPr algn="ctr"/>
            <a:r>
              <a:rPr lang="es-MX" sz="900" dirty="0" smtClean="0"/>
              <a:t>PC-7  </a:t>
            </a:r>
            <a:r>
              <a:rPr lang="es-MX" sz="900" dirty="0" smtClean="0"/>
              <a:t>ALEJANDRO PEREZ</a:t>
            </a:r>
            <a:endParaRPr lang="es-MX" sz="900" dirty="0"/>
          </a:p>
          <a:p>
            <a:pPr algn="ctr"/>
            <a:r>
              <a:rPr lang="es-MX" sz="900" b="1" dirty="0" smtClean="0"/>
              <a:t>OPERATIVO</a:t>
            </a:r>
          </a:p>
        </p:txBody>
      </p:sp>
      <p:cxnSp>
        <p:nvCxnSpPr>
          <p:cNvPr id="107" name="80 Conector recto"/>
          <p:cNvCxnSpPr/>
          <p:nvPr/>
        </p:nvCxnSpPr>
        <p:spPr>
          <a:xfrm flipV="1">
            <a:off x="7596336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80 Conector recto"/>
          <p:cNvCxnSpPr/>
          <p:nvPr/>
        </p:nvCxnSpPr>
        <p:spPr>
          <a:xfrm flipV="1">
            <a:off x="7596336" y="3501010"/>
            <a:ext cx="0" cy="1440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80 Conector recto"/>
          <p:cNvCxnSpPr/>
          <p:nvPr/>
        </p:nvCxnSpPr>
        <p:spPr>
          <a:xfrm flipV="1">
            <a:off x="7596336" y="299695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13 CuadroTexto"/>
          <p:cNvSpPr txBox="1"/>
          <p:nvPr/>
        </p:nvSpPr>
        <p:spPr>
          <a:xfrm>
            <a:off x="6660232" y="3645024"/>
            <a:ext cx="2016224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PERSONAL VOLUNTARIO</a:t>
            </a:r>
            <a:endParaRPr lang="es-MX" sz="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94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PROTECCION CIVIL</dc:creator>
  <cp:lastModifiedBy>123</cp:lastModifiedBy>
  <cp:revision>23</cp:revision>
  <cp:lastPrinted>2017-03-02T20:14:09Z</cp:lastPrinted>
  <dcterms:created xsi:type="dcterms:W3CDTF">2015-05-13T19:05:44Z</dcterms:created>
  <dcterms:modified xsi:type="dcterms:W3CDTF">2018-02-20T20:15:56Z</dcterms:modified>
</cp:coreProperties>
</file>