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0" r:id="rId1"/>
  </p:sldMasterIdLst>
  <p:notesMasterIdLst>
    <p:notesMasterId r:id="rId3"/>
  </p:notesMasterIdLst>
  <p:sldIdLst>
    <p:sldId id="284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44080-9A8C-4D6B-B948-DE9E325C79F8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31628-46C3-42A2-85A8-7B8A59552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62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CE7590-8081-441A-A268-A24B3591FF76}" type="slidenum">
              <a:t>1</a:t>
            </a:fld>
            <a:endParaRPr lang="es-MX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71738" y="763588"/>
            <a:ext cx="2828925" cy="3771900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10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2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8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8128001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8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2/15/2018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/>
          <p:cNvSpPr/>
          <p:nvPr/>
        </p:nvSpPr>
        <p:spPr>
          <a:xfrm>
            <a:off x="1772385" y="3115323"/>
            <a:ext cx="3429201" cy="321504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ext Box 1"/>
          <p:cNvSpPr/>
          <p:nvPr/>
        </p:nvSpPr>
        <p:spPr>
          <a:xfrm>
            <a:off x="1689199" y="358487"/>
            <a:ext cx="3584141" cy="101450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67503" tIns="35099" rIns="67503" bIns="35099" anchor="ctr" anchorCtr="1" compatLnSpc="0">
            <a:noAutofit/>
          </a:bodyPr>
          <a:lstStyle/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050" b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Microsoft YaHei" pitchFamily="2"/>
              <a:cs typeface="Lucida Sans Unicode" pitchFamily="2"/>
            </a:endParaRP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ORGANIGRAMA DEL CONSEJO DIRECTIVO DEL </a:t>
            </a: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 INSTITUTO MUNICIPAL DEL VIVIENDA DE SAN FRANCISCO DEL RINCÓN</a:t>
            </a: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050" b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ea typeface="Microsoft YaHei" pitchFamily="2"/>
              <a:cs typeface="Lucida Sans Unicode" pitchFamily="2"/>
            </a:endParaRPr>
          </a:p>
          <a:p>
            <a:pPr algn="ctr" defTabSz="685800">
              <a:tabLst>
                <a:tab pos="0" algn="l"/>
                <a:tab pos="335877" algn="l"/>
                <a:tab pos="672571" algn="l"/>
                <a:tab pos="1009532" algn="l"/>
                <a:tab pos="1346492" algn="l"/>
                <a:tab pos="1683446" algn="l"/>
                <a:tab pos="2020408" algn="l"/>
                <a:tab pos="2357369" algn="l"/>
                <a:tab pos="2694329" algn="l"/>
                <a:tab pos="3031291" algn="l"/>
                <a:tab pos="3368252" algn="l"/>
                <a:tab pos="3705212" algn="l"/>
                <a:tab pos="4042166" algn="l"/>
                <a:tab pos="4379128" algn="l"/>
                <a:tab pos="4716089" algn="l"/>
                <a:tab pos="5053049" algn="l"/>
                <a:tab pos="5390011" algn="l"/>
                <a:tab pos="5726972" algn="l"/>
                <a:tab pos="6063932" algn="l"/>
                <a:tab pos="6400886" algn="l"/>
                <a:tab pos="673784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2015-2018</a:t>
            </a:r>
          </a:p>
        </p:txBody>
      </p:sp>
      <p:pic>
        <p:nvPicPr>
          <p:cNvPr id="11" name="Imagen 6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6812" y="364664"/>
            <a:ext cx="1079730" cy="568349"/>
          </a:xfrm>
          <a:prstGeom prst="rect">
            <a:avLst/>
          </a:prstGeom>
          <a:solidFill>
            <a:srgbClr val="EDEDED"/>
          </a:solidFill>
          <a:ln cap="flat">
            <a:noFill/>
          </a:ln>
        </p:spPr>
      </p:pic>
      <p:pic>
        <p:nvPicPr>
          <p:cNvPr id="12" name="escudogrande%20copy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689931" y="358487"/>
            <a:ext cx="545979" cy="752117"/>
          </a:xfrm>
          <a:prstGeom prst="rect">
            <a:avLst/>
          </a:prstGeom>
          <a:solidFill>
            <a:srgbClr val="EDEDED"/>
          </a:solidFill>
          <a:ln cap="flat">
            <a:noFill/>
          </a:ln>
        </p:spPr>
      </p:pic>
      <p:sp>
        <p:nvSpPr>
          <p:cNvPr id="14" name="Elipse 10"/>
          <p:cNvSpPr/>
          <p:nvPr/>
        </p:nvSpPr>
        <p:spPr>
          <a:xfrm>
            <a:off x="3885867" y="4380450"/>
            <a:ext cx="1200150" cy="119075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DIRECTOR GENERAL DEL IMUVI</a:t>
            </a:r>
            <a:endParaRPr lang="es-MX" sz="7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Elipse 10"/>
          <p:cNvSpPr/>
          <p:nvPr/>
        </p:nvSpPr>
        <p:spPr>
          <a:xfrm>
            <a:off x="4681799" y="2563540"/>
            <a:ext cx="937046" cy="87805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800" dirty="0">
                <a:solidFill>
                  <a:srgbClr val="FFFFFF"/>
                </a:solidFill>
                <a:latin typeface="Cambria" pitchFamily="18"/>
                <a:ea typeface="DFKai-SB" pitchFamily="1"/>
                <a:cs typeface="Mangal" pitchFamily="2"/>
              </a:rPr>
              <a:t>DIRECTOR DE IMPUESTO PREDIAL Y CATASRRO </a:t>
            </a:r>
          </a:p>
        </p:txBody>
      </p:sp>
      <p:sp>
        <p:nvSpPr>
          <p:cNvPr id="16" name="Elipse 10"/>
          <p:cNvSpPr/>
          <p:nvPr/>
        </p:nvSpPr>
        <p:spPr>
          <a:xfrm>
            <a:off x="1828654" y="3982199"/>
            <a:ext cx="1684496" cy="167820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PRESIDENTE DEL CONSEJO DIRECTIVO DEL IMUV</a:t>
            </a:r>
          </a:p>
        </p:txBody>
      </p:sp>
      <p:sp>
        <p:nvSpPr>
          <p:cNvPr id="17" name="Elipse 10"/>
          <p:cNvSpPr/>
          <p:nvPr/>
        </p:nvSpPr>
        <p:spPr>
          <a:xfrm>
            <a:off x="1283728" y="2416866"/>
            <a:ext cx="937046" cy="87805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TESORERO MUNICIPAL</a:t>
            </a:r>
          </a:p>
        </p:txBody>
      </p:sp>
      <p:sp>
        <p:nvSpPr>
          <p:cNvPr id="18" name="Elipse 10"/>
          <p:cNvSpPr/>
          <p:nvPr/>
        </p:nvSpPr>
        <p:spPr>
          <a:xfrm>
            <a:off x="2767381" y="1888394"/>
            <a:ext cx="1090806" cy="9252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Arial" pitchFamily="34"/>
              </a:rPr>
              <a:t>SINDICO DEL H. AYUNTAMIENTO Y PRESIDENTE DE LA COMISIÓN DE VIVIENDA</a:t>
            </a:r>
          </a:p>
        </p:txBody>
      </p:sp>
      <p:sp>
        <p:nvSpPr>
          <p:cNvPr id="19" name="Elipse 10"/>
          <p:cNvSpPr/>
          <p:nvPr/>
        </p:nvSpPr>
        <p:spPr>
          <a:xfrm>
            <a:off x="448903" y="3735814"/>
            <a:ext cx="977639" cy="96963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DIR. GENERAL DE LA COVEG </a:t>
            </a:r>
          </a:p>
        </p:txBody>
      </p:sp>
      <p:sp>
        <p:nvSpPr>
          <p:cNvPr id="20" name="Elipse 12"/>
          <p:cNvSpPr/>
          <p:nvPr/>
        </p:nvSpPr>
        <p:spPr>
          <a:xfrm>
            <a:off x="608897" y="5598292"/>
            <a:ext cx="1003914" cy="9324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PRESIDENTE DEL CONSEJO DIRECTIVO DE SAPAF</a:t>
            </a:r>
          </a:p>
        </p:txBody>
      </p:sp>
      <p:sp>
        <p:nvSpPr>
          <p:cNvPr id="21" name="Elipse 11"/>
          <p:cNvSpPr/>
          <p:nvPr/>
        </p:nvSpPr>
        <p:spPr>
          <a:xfrm>
            <a:off x="1687482" y="6753868"/>
            <a:ext cx="1003914" cy="98364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DIRECTOR DE DESARROLLO URBANO Y ORDENAMIENTO TERRITORIAL</a:t>
            </a:r>
          </a:p>
        </p:txBody>
      </p:sp>
      <p:sp>
        <p:nvSpPr>
          <p:cNvPr id="22" name="Elipse 13"/>
          <p:cNvSpPr/>
          <p:nvPr/>
        </p:nvSpPr>
        <p:spPr>
          <a:xfrm>
            <a:off x="5124050" y="5982338"/>
            <a:ext cx="1046738" cy="97198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REPRESENTANTE DEL COLEGIO DE ARQUTECTOS</a:t>
            </a:r>
          </a:p>
        </p:txBody>
      </p:sp>
      <p:sp>
        <p:nvSpPr>
          <p:cNvPr id="23" name="Elipse 13"/>
          <p:cNvSpPr/>
          <p:nvPr/>
        </p:nvSpPr>
        <p:spPr>
          <a:xfrm>
            <a:off x="5491187" y="3978923"/>
            <a:ext cx="937046" cy="97198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DIRECTOR DE OBRAS PUBLICAS</a:t>
            </a:r>
          </a:p>
        </p:txBody>
      </p:sp>
      <p:sp>
        <p:nvSpPr>
          <p:cNvPr id="24" name="Elipse 13"/>
          <p:cNvSpPr/>
          <p:nvPr/>
        </p:nvSpPr>
        <p:spPr>
          <a:xfrm>
            <a:off x="3648453" y="6728740"/>
            <a:ext cx="958784" cy="90849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2B4D89"/>
          </a:solidFill>
          <a:ln w="57150" cap="flat">
            <a:solidFill>
              <a:schemeClr val="bg2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kern="0" dirty="0">
                <a:solidFill>
                  <a:srgbClr val="FFFFFF"/>
                </a:solidFill>
                <a:latin typeface="Century Gothic" panose="020B0502020202020204" pitchFamily="34" charset="0"/>
                <a:ea typeface="DFKai-SB" pitchFamily="1"/>
                <a:cs typeface="Mangal" pitchFamily="2"/>
              </a:rPr>
              <a:t>DIRECTOR DE DESARROLLADORA SILMAS S.A. DE C.V.                                                </a:t>
            </a:r>
          </a:p>
        </p:txBody>
      </p:sp>
      <p:cxnSp>
        <p:nvCxnSpPr>
          <p:cNvPr id="29" name="Conector recto de flecha 28"/>
          <p:cNvCxnSpPr>
            <a:cxnSpLocks/>
          </p:cNvCxnSpPr>
          <p:nvPr/>
        </p:nvCxnSpPr>
        <p:spPr>
          <a:xfrm flipH="1" flipV="1">
            <a:off x="3499620" y="2737722"/>
            <a:ext cx="13531" cy="33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cxnSpLocks/>
          </p:cNvCxnSpPr>
          <p:nvPr/>
        </p:nvCxnSpPr>
        <p:spPr>
          <a:xfrm>
            <a:off x="3542878" y="4857647"/>
            <a:ext cx="3153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>
            <a:cxnSpLocks/>
          </p:cNvCxnSpPr>
          <p:nvPr/>
        </p:nvCxnSpPr>
        <p:spPr>
          <a:xfrm flipH="1" flipV="1">
            <a:off x="2094810" y="3275934"/>
            <a:ext cx="215897" cy="19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cxnSpLocks/>
          </p:cNvCxnSpPr>
          <p:nvPr/>
        </p:nvCxnSpPr>
        <p:spPr>
          <a:xfrm flipH="1" flipV="1">
            <a:off x="1521850" y="4363426"/>
            <a:ext cx="216550" cy="81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cxnSpLocks/>
          </p:cNvCxnSpPr>
          <p:nvPr/>
        </p:nvCxnSpPr>
        <p:spPr>
          <a:xfrm flipH="1">
            <a:off x="1621515" y="5703607"/>
            <a:ext cx="338398" cy="141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cxnSpLocks/>
          </p:cNvCxnSpPr>
          <p:nvPr/>
        </p:nvCxnSpPr>
        <p:spPr>
          <a:xfrm flipH="1">
            <a:off x="2503113" y="6266098"/>
            <a:ext cx="235140" cy="48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cxnSpLocks/>
          </p:cNvCxnSpPr>
          <p:nvPr/>
        </p:nvCxnSpPr>
        <p:spPr>
          <a:xfrm>
            <a:off x="3968382" y="6330368"/>
            <a:ext cx="87864" cy="398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>
            <a:cxnSpLocks/>
          </p:cNvCxnSpPr>
          <p:nvPr/>
        </p:nvCxnSpPr>
        <p:spPr>
          <a:xfrm>
            <a:off x="4893658" y="5775043"/>
            <a:ext cx="307928" cy="230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>
            <a:cxnSpLocks/>
          </p:cNvCxnSpPr>
          <p:nvPr/>
        </p:nvCxnSpPr>
        <p:spPr>
          <a:xfrm flipV="1">
            <a:off x="5329609" y="4651491"/>
            <a:ext cx="183804" cy="53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/>
          <p:cNvCxnSpPr>
            <a:cxnSpLocks/>
          </p:cNvCxnSpPr>
          <p:nvPr/>
        </p:nvCxnSpPr>
        <p:spPr>
          <a:xfrm flipV="1">
            <a:off x="4681799" y="3287385"/>
            <a:ext cx="186835" cy="183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47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794</TotalTime>
  <Words>88</Words>
  <Application>Microsoft Office PowerPoint</Application>
  <PresentationFormat>Carta (216 x 279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DFKai-SB</vt:lpstr>
      <vt:lpstr>Microsoft YaHei</vt:lpstr>
      <vt:lpstr>Arial</vt:lpstr>
      <vt:lpstr>Calibri</vt:lpstr>
      <vt:lpstr>Cambria</vt:lpstr>
      <vt:lpstr>Century Gothic</vt:lpstr>
      <vt:lpstr>Lucida Sans Unicode</vt:lpstr>
      <vt:lpstr>Mangal</vt:lpstr>
      <vt:lpstr>Tahoma</vt:lpstr>
      <vt:lpstr>Times New Roman</vt:lpstr>
      <vt:lpstr>Adyacencia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IMUVI 01</dc:creator>
  <cp:lastModifiedBy>IMUVI 01</cp:lastModifiedBy>
  <cp:revision>114</cp:revision>
  <cp:lastPrinted>2017-08-23T14:38:32Z</cp:lastPrinted>
  <dcterms:created xsi:type="dcterms:W3CDTF">2017-02-16T20:00:31Z</dcterms:created>
  <dcterms:modified xsi:type="dcterms:W3CDTF">2018-02-15T19:53:37Z</dcterms:modified>
</cp:coreProperties>
</file>