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22" autoAdjust="0"/>
  </p:normalViewPr>
  <p:slideViewPr>
    <p:cSldViewPr>
      <p:cViewPr>
        <p:scale>
          <a:sx n="120" d="100"/>
          <a:sy n="120" d="100"/>
        </p:scale>
        <p:origin x="-14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A24F46-1402-415F-ACD3-68647940B669}" type="doc">
      <dgm:prSet loTypeId="urn:microsoft.com/office/officeart/2005/8/layout/hierarchy1" loCatId="hierarchy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E2209A07-501C-45D5-BD4B-F392AD37E35A}">
      <dgm:prSet phldrT="[Texto]" custT="1"/>
      <dgm:spPr/>
      <dgm:t>
        <a:bodyPr/>
        <a:lstStyle/>
        <a:p>
          <a:pPr algn="ctr"/>
          <a:r>
            <a:rPr lang="es-MX" sz="600" b="1" dirty="0" smtClean="0"/>
            <a:t>ING. YSMAEL LÓPEZ GARCIA</a:t>
          </a:r>
        </a:p>
        <a:p>
          <a:pPr algn="ctr"/>
          <a:r>
            <a:rPr lang="es-MX" sz="600" b="1" dirty="0" smtClean="0"/>
            <a:t>PRESIDENTE MUNICIPAL</a:t>
          </a:r>
          <a:endParaRPr lang="es-MX" sz="600" b="1" dirty="0"/>
        </a:p>
      </dgm:t>
    </dgm:pt>
    <dgm:pt modelId="{44C39E64-6DE4-499F-ADBD-2B2C779F86E4}" type="parTrans" cxnId="{9C382C3B-074D-4312-BDBD-69D1DEBAC46D}">
      <dgm:prSet/>
      <dgm:spPr/>
      <dgm:t>
        <a:bodyPr/>
        <a:lstStyle/>
        <a:p>
          <a:pPr algn="ctr"/>
          <a:endParaRPr lang="es-MX" sz="600" b="1"/>
        </a:p>
      </dgm:t>
    </dgm:pt>
    <dgm:pt modelId="{CBA35E28-4DD0-4CF8-8705-A80DB059B6E2}" type="sibTrans" cxnId="{9C382C3B-074D-4312-BDBD-69D1DEBAC46D}">
      <dgm:prSet/>
      <dgm:spPr/>
      <dgm:t>
        <a:bodyPr/>
        <a:lstStyle/>
        <a:p>
          <a:pPr algn="ctr"/>
          <a:endParaRPr lang="es-MX" sz="600" b="1"/>
        </a:p>
      </dgm:t>
    </dgm:pt>
    <dgm:pt modelId="{98C3FACB-7607-43EA-83D7-DBB93B1BEFB9}">
      <dgm:prSet phldrT="[Texto]" custT="1"/>
      <dgm:spPr/>
      <dgm:t>
        <a:bodyPr/>
        <a:lstStyle/>
        <a:p>
          <a:pPr algn="ctr"/>
          <a:r>
            <a:rPr lang="es-MX" sz="600" b="1" dirty="0" smtClean="0"/>
            <a:t>LIC. RODOLFO AUGUSTO OCTAVIO AGUIRRE RUTEAGA</a:t>
          </a:r>
        </a:p>
        <a:p>
          <a:pPr algn="ctr"/>
          <a:r>
            <a:rPr lang="es-MX" sz="600" b="1" dirty="0" smtClean="0"/>
            <a:t>SECRETARIO DEL HONORABLE AYUNTAMIENTO</a:t>
          </a:r>
          <a:endParaRPr lang="es-MX" sz="600" b="1" dirty="0"/>
        </a:p>
      </dgm:t>
    </dgm:pt>
    <dgm:pt modelId="{C22FEDB7-C307-4ED9-BA22-4908F32C89CB}" type="parTrans" cxnId="{1AEA5844-9825-422B-B2FA-984C8156082A}">
      <dgm:prSet/>
      <dgm:spPr/>
      <dgm:t>
        <a:bodyPr/>
        <a:lstStyle/>
        <a:p>
          <a:pPr algn="ctr"/>
          <a:endParaRPr lang="es-MX" sz="600" b="1"/>
        </a:p>
      </dgm:t>
    </dgm:pt>
    <dgm:pt modelId="{FF47107A-C2AC-44BC-8433-8E1183B3CC79}" type="sibTrans" cxnId="{1AEA5844-9825-422B-B2FA-984C8156082A}">
      <dgm:prSet/>
      <dgm:spPr/>
      <dgm:t>
        <a:bodyPr/>
        <a:lstStyle/>
        <a:p>
          <a:pPr algn="ctr"/>
          <a:endParaRPr lang="es-MX" sz="600" b="1"/>
        </a:p>
      </dgm:t>
    </dgm:pt>
    <dgm:pt modelId="{B2A0167F-8FBD-4661-9A55-B86CAEF82F86}">
      <dgm:prSet phldrT="[Texto]" custT="1"/>
      <dgm:spPr/>
      <dgm:t>
        <a:bodyPr/>
        <a:lstStyle/>
        <a:p>
          <a:pPr algn="ctr"/>
          <a:r>
            <a:rPr lang="es-MX" sz="600" b="1" dirty="0" smtClean="0"/>
            <a:t>LIC. YESSICA YOHANA MILAGROS RAYAS PORRAS</a:t>
          </a:r>
        </a:p>
        <a:p>
          <a:pPr algn="ctr"/>
          <a:r>
            <a:rPr lang="es-MX" sz="600" b="1" u="sng" dirty="0" smtClean="0"/>
            <a:t>ASISTENTE DE REGIDORES</a:t>
          </a:r>
          <a:r>
            <a:rPr lang="es-MX" sz="600" b="1" dirty="0" smtClean="0"/>
            <a:t> </a:t>
          </a:r>
          <a:endParaRPr lang="es-MX" sz="600" b="1" dirty="0"/>
        </a:p>
      </dgm:t>
    </dgm:pt>
    <dgm:pt modelId="{9508ED85-C992-406D-A5BB-F4E6F05D806D}" type="parTrans" cxnId="{3A58332F-6E0B-47ED-A5EE-5ED8CD79F596}">
      <dgm:prSet/>
      <dgm:spPr/>
      <dgm:t>
        <a:bodyPr/>
        <a:lstStyle/>
        <a:p>
          <a:pPr algn="ctr"/>
          <a:endParaRPr lang="es-MX" sz="600" b="1"/>
        </a:p>
      </dgm:t>
    </dgm:pt>
    <dgm:pt modelId="{341E4990-960A-46EA-BBEF-2CD743929AF7}" type="sibTrans" cxnId="{3A58332F-6E0B-47ED-A5EE-5ED8CD79F596}">
      <dgm:prSet/>
      <dgm:spPr/>
      <dgm:t>
        <a:bodyPr/>
        <a:lstStyle/>
        <a:p>
          <a:pPr algn="ctr"/>
          <a:endParaRPr lang="es-MX" sz="600" b="1"/>
        </a:p>
      </dgm:t>
    </dgm:pt>
    <dgm:pt modelId="{13B811C7-EBD6-403C-88FE-8415FE2B552A}">
      <dgm:prSet phldrT="[Texto]" custT="1"/>
      <dgm:spPr/>
      <dgm:t>
        <a:bodyPr/>
        <a:lstStyle/>
        <a:p>
          <a:pPr algn="ctr"/>
          <a:r>
            <a:rPr lang="es-MX" sz="600" b="1" dirty="0" smtClean="0"/>
            <a:t>LIC. VERÓNICA VERA ESTRADA</a:t>
          </a:r>
        </a:p>
        <a:p>
          <a:pPr algn="ctr"/>
          <a:r>
            <a:rPr lang="es-MX" sz="600" b="1" u="sng" dirty="0" smtClean="0"/>
            <a:t>ASISTENTE JURIDICO</a:t>
          </a:r>
          <a:endParaRPr lang="es-MX" sz="600" b="1" u="sng" dirty="0"/>
        </a:p>
      </dgm:t>
    </dgm:pt>
    <dgm:pt modelId="{2B538E16-4BB2-43EC-9433-27E094407E30}" type="parTrans" cxnId="{FD8E8016-D6C1-49E5-96BF-24EA5C817F8F}">
      <dgm:prSet/>
      <dgm:spPr/>
      <dgm:t>
        <a:bodyPr/>
        <a:lstStyle/>
        <a:p>
          <a:pPr algn="ctr"/>
          <a:endParaRPr lang="es-MX" sz="600" b="1"/>
        </a:p>
      </dgm:t>
    </dgm:pt>
    <dgm:pt modelId="{61E9FFB9-93EC-4B23-9E63-2F0455B97CD7}" type="sibTrans" cxnId="{FD8E8016-D6C1-49E5-96BF-24EA5C817F8F}">
      <dgm:prSet/>
      <dgm:spPr/>
      <dgm:t>
        <a:bodyPr/>
        <a:lstStyle/>
        <a:p>
          <a:pPr algn="ctr"/>
          <a:endParaRPr lang="es-MX" sz="600" b="1"/>
        </a:p>
      </dgm:t>
    </dgm:pt>
    <dgm:pt modelId="{E9EBC2A1-5FF1-4FDE-9237-269430672DFE}">
      <dgm:prSet custT="1"/>
      <dgm:spPr/>
      <dgm:t>
        <a:bodyPr/>
        <a:lstStyle/>
        <a:p>
          <a:pPr algn="ctr"/>
          <a:r>
            <a:rPr lang="es-MX" sz="600" b="1" dirty="0" smtClean="0"/>
            <a:t>H. AYUNTAMIENTO</a:t>
          </a:r>
          <a:endParaRPr lang="es-MX" sz="600" b="1" dirty="0"/>
        </a:p>
      </dgm:t>
    </dgm:pt>
    <dgm:pt modelId="{C85A0BF0-C8FF-4011-BFF9-DDDF8F56B8DE}" type="parTrans" cxnId="{4A2E37C4-11F9-480A-B797-F60C082105DA}">
      <dgm:prSet/>
      <dgm:spPr/>
      <dgm:t>
        <a:bodyPr/>
        <a:lstStyle/>
        <a:p>
          <a:pPr algn="ctr"/>
          <a:endParaRPr lang="es-MX" sz="600" b="1"/>
        </a:p>
      </dgm:t>
    </dgm:pt>
    <dgm:pt modelId="{D5E9DDC9-C2ED-4300-8BA6-2C4863AF4696}" type="sibTrans" cxnId="{4A2E37C4-11F9-480A-B797-F60C082105DA}">
      <dgm:prSet/>
      <dgm:spPr/>
      <dgm:t>
        <a:bodyPr/>
        <a:lstStyle/>
        <a:p>
          <a:pPr algn="ctr"/>
          <a:endParaRPr lang="es-MX" sz="600" b="1"/>
        </a:p>
      </dgm:t>
    </dgm:pt>
    <dgm:pt modelId="{0ABB464E-324E-4D2E-A9E7-8D4B3136263A}">
      <dgm:prSet custT="1"/>
      <dgm:spPr/>
      <dgm:t>
        <a:bodyPr/>
        <a:lstStyle/>
        <a:p>
          <a:pPr algn="ctr"/>
          <a:r>
            <a:rPr lang="es-MX" sz="600" b="1" dirty="0" smtClean="0"/>
            <a:t>C. ANGELICA GARCIA GUZMAN</a:t>
          </a:r>
        </a:p>
        <a:p>
          <a:pPr algn="ctr"/>
          <a:r>
            <a:rPr lang="es-MX" sz="600" b="1" u="sng" dirty="0" smtClean="0"/>
            <a:t>AUXILIAR ADMINISTRATIVO  “A”</a:t>
          </a:r>
          <a:endParaRPr lang="es-MX" sz="600" b="1" u="sng" dirty="0"/>
        </a:p>
      </dgm:t>
    </dgm:pt>
    <dgm:pt modelId="{531FA3D3-5125-4551-A123-58ACB17A07A8}" type="parTrans" cxnId="{3E795B0D-6801-4D66-9D50-45353F7FC500}">
      <dgm:prSet/>
      <dgm:spPr/>
      <dgm:t>
        <a:bodyPr/>
        <a:lstStyle/>
        <a:p>
          <a:pPr algn="ctr"/>
          <a:endParaRPr lang="es-MX" sz="600" b="1"/>
        </a:p>
      </dgm:t>
    </dgm:pt>
    <dgm:pt modelId="{3258BF3B-69A6-4569-9505-573B77681D50}" type="sibTrans" cxnId="{3E795B0D-6801-4D66-9D50-45353F7FC500}">
      <dgm:prSet/>
      <dgm:spPr/>
      <dgm:t>
        <a:bodyPr/>
        <a:lstStyle/>
        <a:p>
          <a:pPr algn="ctr"/>
          <a:endParaRPr lang="es-MX" sz="600" b="1"/>
        </a:p>
      </dgm:t>
    </dgm:pt>
    <dgm:pt modelId="{05AA31F5-759C-4344-A0A5-FC15E8B0408A}">
      <dgm:prSet custT="1"/>
      <dgm:spPr/>
      <dgm:t>
        <a:bodyPr/>
        <a:lstStyle/>
        <a:p>
          <a:pPr algn="ctr"/>
          <a:r>
            <a:rPr lang="es-MX" sz="600" b="1" dirty="0" smtClean="0"/>
            <a:t>LIC. ALEJANDRINA GARCIA ARANDA</a:t>
          </a:r>
        </a:p>
        <a:p>
          <a:pPr algn="ctr"/>
          <a:r>
            <a:rPr lang="es-MX" sz="600" b="1" u="sng" dirty="0" smtClean="0"/>
            <a:t>ASISTENTE DE LA SECRETARÍA DEL H. AYUNTAMIENTO</a:t>
          </a:r>
          <a:endParaRPr lang="es-MX" sz="600" b="1" u="sng" dirty="0"/>
        </a:p>
      </dgm:t>
    </dgm:pt>
    <dgm:pt modelId="{7D98ED84-13FA-4E87-B077-DF3A9A349F1D}" type="parTrans" cxnId="{003E8A3C-FC51-4C8D-8383-2FC78B3C8353}">
      <dgm:prSet/>
      <dgm:spPr/>
      <dgm:t>
        <a:bodyPr/>
        <a:lstStyle/>
        <a:p>
          <a:pPr algn="ctr"/>
          <a:endParaRPr lang="es-MX" sz="600" b="1"/>
        </a:p>
      </dgm:t>
    </dgm:pt>
    <dgm:pt modelId="{B6F38743-9924-4B89-8D1B-F2A240A21EBE}" type="sibTrans" cxnId="{003E8A3C-FC51-4C8D-8383-2FC78B3C8353}">
      <dgm:prSet/>
      <dgm:spPr/>
      <dgm:t>
        <a:bodyPr/>
        <a:lstStyle/>
        <a:p>
          <a:pPr algn="ctr"/>
          <a:endParaRPr lang="es-MX" sz="600" b="1"/>
        </a:p>
      </dgm:t>
    </dgm:pt>
    <dgm:pt modelId="{7D4F60E6-CD26-428A-BA9D-182208689C0B}">
      <dgm:prSet custT="1"/>
      <dgm:spPr/>
      <dgm:t>
        <a:bodyPr/>
        <a:lstStyle/>
        <a:p>
          <a:pPr algn="ctr"/>
          <a:endParaRPr lang="es-MX" sz="600" b="1" dirty="0" smtClean="0"/>
        </a:p>
        <a:p>
          <a:pPr algn="ctr"/>
          <a:r>
            <a:rPr lang="es-MX" sz="600" b="1" u="sng" dirty="0" smtClean="0"/>
            <a:t>MENSAJERO </a:t>
          </a:r>
          <a:endParaRPr lang="es-MX" sz="600" b="1" u="sng" dirty="0"/>
        </a:p>
      </dgm:t>
    </dgm:pt>
    <dgm:pt modelId="{EB317DC6-8CD6-4790-8AF8-29EC852A95DE}" type="parTrans" cxnId="{72BB1714-E052-4F05-A0E2-552BAAA731DF}">
      <dgm:prSet/>
      <dgm:spPr/>
      <dgm:t>
        <a:bodyPr/>
        <a:lstStyle/>
        <a:p>
          <a:pPr algn="ctr"/>
          <a:endParaRPr lang="es-MX"/>
        </a:p>
      </dgm:t>
    </dgm:pt>
    <dgm:pt modelId="{29C8A61A-9761-41BA-BCD0-3BC374F07FDE}" type="sibTrans" cxnId="{72BB1714-E052-4F05-A0E2-552BAAA731DF}">
      <dgm:prSet/>
      <dgm:spPr/>
      <dgm:t>
        <a:bodyPr/>
        <a:lstStyle/>
        <a:p>
          <a:pPr algn="ctr"/>
          <a:endParaRPr lang="es-MX"/>
        </a:p>
      </dgm:t>
    </dgm:pt>
    <dgm:pt modelId="{64DDB895-71FC-4BA3-AAE3-169F8E81123D}" type="pres">
      <dgm:prSet presAssocID="{A8A24F46-1402-415F-ACD3-68647940B669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44AD933B-9EA8-48F1-975A-29AE3585955E}" type="pres">
      <dgm:prSet presAssocID="{E9EBC2A1-5FF1-4FDE-9237-269430672DFE}" presName="hierRoot1" presStyleCnt="0"/>
      <dgm:spPr/>
    </dgm:pt>
    <dgm:pt modelId="{1A7C1164-1EAD-423C-B8D2-0A766C99BF4D}" type="pres">
      <dgm:prSet presAssocID="{E9EBC2A1-5FF1-4FDE-9237-269430672DFE}" presName="composite" presStyleCnt="0"/>
      <dgm:spPr/>
    </dgm:pt>
    <dgm:pt modelId="{40103F57-6CD0-423A-99A2-05B4AA77E8C3}" type="pres">
      <dgm:prSet presAssocID="{E9EBC2A1-5FF1-4FDE-9237-269430672DFE}" presName="background" presStyleLbl="node0" presStyleIdx="0" presStyleCn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es-MX"/>
        </a:p>
      </dgm:t>
    </dgm:pt>
    <dgm:pt modelId="{54A8E0C2-CEB5-4562-BA71-827C95AF9F26}" type="pres">
      <dgm:prSet presAssocID="{E9EBC2A1-5FF1-4FDE-9237-269430672DFE}" presName="text" presStyleLbl="fgAcc0" presStyleIdx="0" presStyleCnt="1" custScaleX="35636" custScaleY="2555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96F3714-366E-4239-94BB-F30542778D7C}" type="pres">
      <dgm:prSet presAssocID="{E9EBC2A1-5FF1-4FDE-9237-269430672DFE}" presName="hierChild2" presStyleCnt="0"/>
      <dgm:spPr/>
    </dgm:pt>
    <dgm:pt modelId="{15BDA1AC-0129-4054-B865-A173FED1DC4A}" type="pres">
      <dgm:prSet presAssocID="{44C39E64-6DE4-499F-ADBD-2B2C779F86E4}" presName="Name10" presStyleLbl="parChTrans1D2" presStyleIdx="0" presStyleCnt="1"/>
      <dgm:spPr/>
      <dgm:t>
        <a:bodyPr/>
        <a:lstStyle/>
        <a:p>
          <a:endParaRPr lang="es-MX"/>
        </a:p>
      </dgm:t>
    </dgm:pt>
    <dgm:pt modelId="{F9EEEDF3-058D-440D-9BDF-9F25420C8716}" type="pres">
      <dgm:prSet presAssocID="{E2209A07-501C-45D5-BD4B-F392AD37E35A}" presName="hierRoot2" presStyleCnt="0"/>
      <dgm:spPr/>
    </dgm:pt>
    <dgm:pt modelId="{F7A7530A-4D9C-467C-8A9D-AB444746B30E}" type="pres">
      <dgm:prSet presAssocID="{E2209A07-501C-45D5-BD4B-F392AD37E35A}" presName="composite2" presStyleCnt="0"/>
      <dgm:spPr/>
    </dgm:pt>
    <dgm:pt modelId="{917B5EE9-D1A7-4A1B-9AB2-AB8DC6A84C0F}" type="pres">
      <dgm:prSet presAssocID="{E2209A07-501C-45D5-BD4B-F392AD37E35A}" presName="background2" presStyleLbl="node2" presStyleIdx="0" presStyleCnt="1"/>
      <dgm:spPr/>
    </dgm:pt>
    <dgm:pt modelId="{0C771BD4-463E-4288-8B2C-261A3C44E5DA}" type="pres">
      <dgm:prSet presAssocID="{E2209A07-501C-45D5-BD4B-F392AD37E35A}" presName="text2" presStyleLbl="fgAcc2" presStyleIdx="0" presStyleCnt="1" custScaleX="63078" custScaleY="15928" custLinFactNeighborX="2974" custLinFactNeighborY="133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38B7B10-BCA7-4B11-87E8-B69E5E884F30}" type="pres">
      <dgm:prSet presAssocID="{E2209A07-501C-45D5-BD4B-F392AD37E35A}" presName="hierChild3" presStyleCnt="0"/>
      <dgm:spPr/>
    </dgm:pt>
    <dgm:pt modelId="{05863ADE-5BCD-40E8-B0D6-8D86C006248C}" type="pres">
      <dgm:prSet presAssocID="{C22FEDB7-C307-4ED9-BA22-4908F32C89CB}" presName="Name17" presStyleLbl="parChTrans1D3" presStyleIdx="0" presStyleCnt="1"/>
      <dgm:spPr/>
      <dgm:t>
        <a:bodyPr/>
        <a:lstStyle/>
        <a:p>
          <a:endParaRPr lang="es-MX"/>
        </a:p>
      </dgm:t>
    </dgm:pt>
    <dgm:pt modelId="{295E1755-101D-49D3-BF80-AD7E95541D99}" type="pres">
      <dgm:prSet presAssocID="{98C3FACB-7607-43EA-83D7-DBB93B1BEFB9}" presName="hierRoot3" presStyleCnt="0"/>
      <dgm:spPr/>
    </dgm:pt>
    <dgm:pt modelId="{72FF9626-4266-482B-99A1-95D0E4316540}" type="pres">
      <dgm:prSet presAssocID="{98C3FACB-7607-43EA-83D7-DBB93B1BEFB9}" presName="composite3" presStyleCnt="0"/>
      <dgm:spPr/>
    </dgm:pt>
    <dgm:pt modelId="{25324FEE-604F-443A-9C13-E69D886FFF1B}" type="pres">
      <dgm:prSet presAssocID="{98C3FACB-7607-43EA-83D7-DBB93B1BEFB9}" presName="background3" presStyleLbl="node3" presStyleIdx="0" presStyleCnt="1"/>
      <dgm:spPr/>
    </dgm:pt>
    <dgm:pt modelId="{699C341F-B29F-4F2C-8F54-EADBBDCA246C}" type="pres">
      <dgm:prSet presAssocID="{98C3FACB-7607-43EA-83D7-DBB93B1BEFB9}" presName="text3" presStyleLbl="fgAcc3" presStyleIdx="0" presStyleCnt="1" custScaleX="68916" custScaleY="3630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D0B96B7-62A9-4F88-8BA0-F527ED2C1B27}" type="pres">
      <dgm:prSet presAssocID="{98C3FACB-7607-43EA-83D7-DBB93B1BEFB9}" presName="hierChild4" presStyleCnt="0"/>
      <dgm:spPr/>
    </dgm:pt>
    <dgm:pt modelId="{594D9E26-C6EE-487F-8E5C-5DAC7C23A9D7}" type="pres">
      <dgm:prSet presAssocID="{9508ED85-C992-406D-A5BB-F4E6F05D806D}" presName="Name23" presStyleLbl="parChTrans1D4" presStyleIdx="0" presStyleCnt="5"/>
      <dgm:spPr/>
      <dgm:t>
        <a:bodyPr/>
        <a:lstStyle/>
        <a:p>
          <a:endParaRPr lang="es-MX"/>
        </a:p>
      </dgm:t>
    </dgm:pt>
    <dgm:pt modelId="{B51C1B70-965D-44B3-855C-15EB3CB03C23}" type="pres">
      <dgm:prSet presAssocID="{B2A0167F-8FBD-4661-9A55-B86CAEF82F86}" presName="hierRoot4" presStyleCnt="0"/>
      <dgm:spPr/>
    </dgm:pt>
    <dgm:pt modelId="{3D23B744-1E08-4B68-BEFF-4835B70E4BB1}" type="pres">
      <dgm:prSet presAssocID="{B2A0167F-8FBD-4661-9A55-B86CAEF82F86}" presName="composite4" presStyleCnt="0"/>
      <dgm:spPr/>
    </dgm:pt>
    <dgm:pt modelId="{83C5DEA6-E51D-447A-A586-100A32B5393D}" type="pres">
      <dgm:prSet presAssocID="{B2A0167F-8FBD-4661-9A55-B86CAEF82F86}" presName="background4" presStyleLbl="node4" presStyleIdx="0" presStyleCnt="5"/>
      <dgm:spPr/>
    </dgm:pt>
    <dgm:pt modelId="{DBF179D3-CB34-4ADA-B873-3D8E9E6ABC59}" type="pres">
      <dgm:prSet presAssocID="{B2A0167F-8FBD-4661-9A55-B86CAEF82F86}" presName="text4" presStyleLbl="fgAcc4" presStyleIdx="0" presStyleCnt="5" custScaleX="45614" custScaleY="4043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47D4F63-FDB4-4D51-BFBF-D684149594F1}" type="pres">
      <dgm:prSet presAssocID="{B2A0167F-8FBD-4661-9A55-B86CAEF82F86}" presName="hierChild5" presStyleCnt="0"/>
      <dgm:spPr/>
    </dgm:pt>
    <dgm:pt modelId="{372C42EB-0AE4-4FE2-AFCA-341A88790B85}" type="pres">
      <dgm:prSet presAssocID="{2B538E16-4BB2-43EC-9433-27E094407E30}" presName="Name23" presStyleLbl="parChTrans1D4" presStyleIdx="1" presStyleCnt="5"/>
      <dgm:spPr/>
      <dgm:t>
        <a:bodyPr/>
        <a:lstStyle/>
        <a:p>
          <a:endParaRPr lang="es-MX"/>
        </a:p>
      </dgm:t>
    </dgm:pt>
    <dgm:pt modelId="{52828946-CF1F-4366-B2D5-6133CB726F22}" type="pres">
      <dgm:prSet presAssocID="{13B811C7-EBD6-403C-88FE-8415FE2B552A}" presName="hierRoot4" presStyleCnt="0"/>
      <dgm:spPr/>
    </dgm:pt>
    <dgm:pt modelId="{FD88830D-CD9D-44BE-A94F-5F37004919EC}" type="pres">
      <dgm:prSet presAssocID="{13B811C7-EBD6-403C-88FE-8415FE2B552A}" presName="composite4" presStyleCnt="0"/>
      <dgm:spPr/>
    </dgm:pt>
    <dgm:pt modelId="{88B5776B-0D89-4823-BCCA-46F4DD1E7B98}" type="pres">
      <dgm:prSet presAssocID="{13B811C7-EBD6-403C-88FE-8415FE2B552A}" presName="background4" presStyleLbl="node4" presStyleIdx="1" presStyleCnt="5"/>
      <dgm:spPr/>
    </dgm:pt>
    <dgm:pt modelId="{9220F510-29FF-484C-A642-9C008887D9F9}" type="pres">
      <dgm:prSet presAssocID="{13B811C7-EBD6-403C-88FE-8415FE2B552A}" presName="text4" presStyleLbl="fgAcc4" presStyleIdx="1" presStyleCnt="5" custScaleX="36593" custScaleY="3208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5B970E1-8FC8-4DA7-9411-FE1D3C3184D2}" type="pres">
      <dgm:prSet presAssocID="{13B811C7-EBD6-403C-88FE-8415FE2B552A}" presName="hierChild5" presStyleCnt="0"/>
      <dgm:spPr/>
    </dgm:pt>
    <dgm:pt modelId="{3A4CCAE9-9DD2-43F2-83F6-8218F4210556}" type="pres">
      <dgm:prSet presAssocID="{531FA3D3-5125-4551-A123-58ACB17A07A8}" presName="Name23" presStyleLbl="parChTrans1D4" presStyleIdx="2" presStyleCnt="5"/>
      <dgm:spPr/>
      <dgm:t>
        <a:bodyPr/>
        <a:lstStyle/>
        <a:p>
          <a:endParaRPr lang="es-MX"/>
        </a:p>
      </dgm:t>
    </dgm:pt>
    <dgm:pt modelId="{095F2070-4FCB-4487-8B41-15715938EC18}" type="pres">
      <dgm:prSet presAssocID="{0ABB464E-324E-4D2E-A9E7-8D4B3136263A}" presName="hierRoot4" presStyleCnt="0"/>
      <dgm:spPr/>
    </dgm:pt>
    <dgm:pt modelId="{1CFF7A72-A081-4B1C-B04C-1C1C31CDDEBE}" type="pres">
      <dgm:prSet presAssocID="{0ABB464E-324E-4D2E-A9E7-8D4B3136263A}" presName="composite4" presStyleCnt="0"/>
      <dgm:spPr/>
    </dgm:pt>
    <dgm:pt modelId="{B7CA6CF5-97AB-4356-A55B-BEE322E0FB25}" type="pres">
      <dgm:prSet presAssocID="{0ABB464E-324E-4D2E-A9E7-8D4B3136263A}" presName="background4" presStyleLbl="node4" presStyleIdx="2" presStyleCnt="5"/>
      <dgm:spPr/>
    </dgm:pt>
    <dgm:pt modelId="{84F28656-536F-4761-92C1-B6185D02E3F9}" type="pres">
      <dgm:prSet presAssocID="{0ABB464E-324E-4D2E-A9E7-8D4B3136263A}" presName="text4" presStyleLbl="fgAcc4" presStyleIdx="2" presStyleCnt="5" custScaleX="38407" custScaleY="3795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B911BCF-7E1E-4378-A33E-92A2EA3B0EA9}" type="pres">
      <dgm:prSet presAssocID="{0ABB464E-324E-4D2E-A9E7-8D4B3136263A}" presName="hierChild5" presStyleCnt="0"/>
      <dgm:spPr/>
    </dgm:pt>
    <dgm:pt modelId="{76C2B7A0-3332-46AC-8A6E-0EB732B18619}" type="pres">
      <dgm:prSet presAssocID="{7D98ED84-13FA-4E87-B077-DF3A9A349F1D}" presName="Name23" presStyleLbl="parChTrans1D4" presStyleIdx="3" presStyleCnt="5"/>
      <dgm:spPr/>
      <dgm:t>
        <a:bodyPr/>
        <a:lstStyle/>
        <a:p>
          <a:endParaRPr lang="es-MX"/>
        </a:p>
      </dgm:t>
    </dgm:pt>
    <dgm:pt modelId="{4CF9F7D8-9B71-4DAF-9992-8A7E6244B9F4}" type="pres">
      <dgm:prSet presAssocID="{05AA31F5-759C-4344-A0A5-FC15E8B0408A}" presName="hierRoot4" presStyleCnt="0"/>
      <dgm:spPr/>
    </dgm:pt>
    <dgm:pt modelId="{3389FDE7-8FD4-42B1-A9AC-752CB321809F}" type="pres">
      <dgm:prSet presAssocID="{05AA31F5-759C-4344-A0A5-FC15E8B0408A}" presName="composite4" presStyleCnt="0"/>
      <dgm:spPr/>
    </dgm:pt>
    <dgm:pt modelId="{70D67044-5B72-4924-916A-463530F9AC0D}" type="pres">
      <dgm:prSet presAssocID="{05AA31F5-759C-4344-A0A5-FC15E8B0408A}" presName="background4" presStyleLbl="node4" presStyleIdx="3" presStyleCnt="5"/>
      <dgm:spPr/>
    </dgm:pt>
    <dgm:pt modelId="{8009E75C-5B83-482D-B42A-24898281CE8A}" type="pres">
      <dgm:prSet presAssocID="{05AA31F5-759C-4344-A0A5-FC15E8B0408A}" presName="text4" presStyleLbl="fgAcc4" presStyleIdx="3" presStyleCnt="5" custScaleX="52566" custScaleY="3444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C006BA4-E94B-4DF6-9C55-69DCACD1553E}" type="pres">
      <dgm:prSet presAssocID="{05AA31F5-759C-4344-A0A5-FC15E8B0408A}" presName="hierChild5" presStyleCnt="0"/>
      <dgm:spPr/>
    </dgm:pt>
    <dgm:pt modelId="{E01F5885-42AD-43D9-BF4C-747929B44B47}" type="pres">
      <dgm:prSet presAssocID="{EB317DC6-8CD6-4790-8AF8-29EC852A95DE}" presName="Name23" presStyleLbl="parChTrans1D4" presStyleIdx="4" presStyleCnt="5"/>
      <dgm:spPr/>
      <dgm:t>
        <a:bodyPr/>
        <a:lstStyle/>
        <a:p>
          <a:endParaRPr lang="es-MX"/>
        </a:p>
      </dgm:t>
    </dgm:pt>
    <dgm:pt modelId="{1238B984-E370-4FD1-90B8-3C605CF49136}" type="pres">
      <dgm:prSet presAssocID="{7D4F60E6-CD26-428A-BA9D-182208689C0B}" presName="hierRoot4" presStyleCnt="0"/>
      <dgm:spPr/>
    </dgm:pt>
    <dgm:pt modelId="{56287070-238D-4605-AEB2-DEFC70B0CE93}" type="pres">
      <dgm:prSet presAssocID="{7D4F60E6-CD26-428A-BA9D-182208689C0B}" presName="composite4" presStyleCnt="0"/>
      <dgm:spPr/>
    </dgm:pt>
    <dgm:pt modelId="{D16E5485-2363-4848-8F82-CA06B80E23FE}" type="pres">
      <dgm:prSet presAssocID="{7D4F60E6-CD26-428A-BA9D-182208689C0B}" presName="background4" presStyleLbl="node4" presStyleIdx="4" presStyleCnt="5"/>
      <dgm:spPr/>
    </dgm:pt>
    <dgm:pt modelId="{53C9164B-CB01-43FA-BD64-E486E99F6CA6}" type="pres">
      <dgm:prSet presAssocID="{7D4F60E6-CD26-428A-BA9D-182208689C0B}" presName="text4" presStyleLbl="fgAcc4" presStyleIdx="4" presStyleCnt="5" custScaleX="40024" custScaleY="3672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9BCC1E3-A95B-4BAC-B539-0F1BB001E243}" type="pres">
      <dgm:prSet presAssocID="{7D4F60E6-CD26-428A-BA9D-182208689C0B}" presName="hierChild5" presStyleCnt="0"/>
      <dgm:spPr/>
    </dgm:pt>
  </dgm:ptLst>
  <dgm:cxnLst>
    <dgm:cxn modelId="{CA652312-1D31-4766-9B19-59CC5D170B3D}" type="presOf" srcId="{EB317DC6-8CD6-4790-8AF8-29EC852A95DE}" destId="{E01F5885-42AD-43D9-BF4C-747929B44B47}" srcOrd="0" destOrd="0" presId="urn:microsoft.com/office/officeart/2005/8/layout/hierarchy1"/>
    <dgm:cxn modelId="{3A58332F-6E0B-47ED-A5EE-5ED8CD79F596}" srcId="{98C3FACB-7607-43EA-83D7-DBB93B1BEFB9}" destId="{B2A0167F-8FBD-4661-9A55-B86CAEF82F86}" srcOrd="0" destOrd="0" parTransId="{9508ED85-C992-406D-A5BB-F4E6F05D806D}" sibTransId="{341E4990-960A-46EA-BBEF-2CD743929AF7}"/>
    <dgm:cxn modelId="{8AB2D296-D2CD-4AE9-8C85-F091439F668D}" type="presOf" srcId="{98C3FACB-7607-43EA-83D7-DBB93B1BEFB9}" destId="{699C341F-B29F-4F2C-8F54-EADBBDCA246C}" srcOrd="0" destOrd="0" presId="urn:microsoft.com/office/officeart/2005/8/layout/hierarchy1"/>
    <dgm:cxn modelId="{73F70B2F-FD05-4A78-8A6C-07CBA0F79C0C}" type="presOf" srcId="{7D4F60E6-CD26-428A-BA9D-182208689C0B}" destId="{53C9164B-CB01-43FA-BD64-E486E99F6CA6}" srcOrd="0" destOrd="0" presId="urn:microsoft.com/office/officeart/2005/8/layout/hierarchy1"/>
    <dgm:cxn modelId="{D0518BB1-EBE2-4E3A-862F-72FB9BCAD2E6}" type="presOf" srcId="{E9EBC2A1-5FF1-4FDE-9237-269430672DFE}" destId="{54A8E0C2-CEB5-4562-BA71-827C95AF9F26}" srcOrd="0" destOrd="0" presId="urn:microsoft.com/office/officeart/2005/8/layout/hierarchy1"/>
    <dgm:cxn modelId="{3E795B0D-6801-4D66-9D50-45353F7FC500}" srcId="{98C3FACB-7607-43EA-83D7-DBB93B1BEFB9}" destId="{0ABB464E-324E-4D2E-A9E7-8D4B3136263A}" srcOrd="2" destOrd="0" parTransId="{531FA3D3-5125-4551-A123-58ACB17A07A8}" sibTransId="{3258BF3B-69A6-4569-9505-573B77681D50}"/>
    <dgm:cxn modelId="{9C382C3B-074D-4312-BDBD-69D1DEBAC46D}" srcId="{E9EBC2A1-5FF1-4FDE-9237-269430672DFE}" destId="{E2209A07-501C-45D5-BD4B-F392AD37E35A}" srcOrd="0" destOrd="0" parTransId="{44C39E64-6DE4-499F-ADBD-2B2C779F86E4}" sibTransId="{CBA35E28-4DD0-4CF8-8705-A80DB059B6E2}"/>
    <dgm:cxn modelId="{4A2E37C4-11F9-480A-B797-F60C082105DA}" srcId="{A8A24F46-1402-415F-ACD3-68647940B669}" destId="{E9EBC2A1-5FF1-4FDE-9237-269430672DFE}" srcOrd="0" destOrd="0" parTransId="{C85A0BF0-C8FF-4011-BFF9-DDDF8F56B8DE}" sibTransId="{D5E9DDC9-C2ED-4300-8BA6-2C4863AF4696}"/>
    <dgm:cxn modelId="{0E1994F3-7705-4A37-A1DB-8722D639E07E}" type="presOf" srcId="{13B811C7-EBD6-403C-88FE-8415FE2B552A}" destId="{9220F510-29FF-484C-A642-9C008887D9F9}" srcOrd="0" destOrd="0" presId="urn:microsoft.com/office/officeart/2005/8/layout/hierarchy1"/>
    <dgm:cxn modelId="{5AD97B3D-15BF-4045-AFD4-6927C0BD4290}" type="presOf" srcId="{2B538E16-4BB2-43EC-9433-27E094407E30}" destId="{372C42EB-0AE4-4FE2-AFCA-341A88790B85}" srcOrd="0" destOrd="0" presId="urn:microsoft.com/office/officeart/2005/8/layout/hierarchy1"/>
    <dgm:cxn modelId="{72A70AFC-1FE5-4508-9316-D6FE2E0AB2D6}" type="presOf" srcId="{9508ED85-C992-406D-A5BB-F4E6F05D806D}" destId="{594D9E26-C6EE-487F-8E5C-5DAC7C23A9D7}" srcOrd="0" destOrd="0" presId="urn:microsoft.com/office/officeart/2005/8/layout/hierarchy1"/>
    <dgm:cxn modelId="{D9CFAE7F-952A-4570-B9B7-26C2AF99F9A1}" type="presOf" srcId="{E2209A07-501C-45D5-BD4B-F392AD37E35A}" destId="{0C771BD4-463E-4288-8B2C-261A3C44E5DA}" srcOrd="0" destOrd="0" presId="urn:microsoft.com/office/officeart/2005/8/layout/hierarchy1"/>
    <dgm:cxn modelId="{7BB96F27-97AC-4AEC-8B95-7CFBDEA0C7E0}" type="presOf" srcId="{A8A24F46-1402-415F-ACD3-68647940B669}" destId="{64DDB895-71FC-4BA3-AAE3-169F8E81123D}" srcOrd="0" destOrd="0" presId="urn:microsoft.com/office/officeart/2005/8/layout/hierarchy1"/>
    <dgm:cxn modelId="{FD8E8016-D6C1-49E5-96BF-24EA5C817F8F}" srcId="{98C3FACB-7607-43EA-83D7-DBB93B1BEFB9}" destId="{13B811C7-EBD6-403C-88FE-8415FE2B552A}" srcOrd="1" destOrd="0" parTransId="{2B538E16-4BB2-43EC-9433-27E094407E30}" sibTransId="{61E9FFB9-93EC-4B23-9E63-2F0455B97CD7}"/>
    <dgm:cxn modelId="{0D4DE131-DAF4-4934-9BB1-06BC2A4C2889}" type="presOf" srcId="{05AA31F5-759C-4344-A0A5-FC15E8B0408A}" destId="{8009E75C-5B83-482D-B42A-24898281CE8A}" srcOrd="0" destOrd="0" presId="urn:microsoft.com/office/officeart/2005/8/layout/hierarchy1"/>
    <dgm:cxn modelId="{24C9A30C-6D7C-421F-A7B1-09B94D5CEDDB}" type="presOf" srcId="{531FA3D3-5125-4551-A123-58ACB17A07A8}" destId="{3A4CCAE9-9DD2-43F2-83F6-8218F4210556}" srcOrd="0" destOrd="0" presId="urn:microsoft.com/office/officeart/2005/8/layout/hierarchy1"/>
    <dgm:cxn modelId="{1AEA5844-9825-422B-B2FA-984C8156082A}" srcId="{E2209A07-501C-45D5-BD4B-F392AD37E35A}" destId="{98C3FACB-7607-43EA-83D7-DBB93B1BEFB9}" srcOrd="0" destOrd="0" parTransId="{C22FEDB7-C307-4ED9-BA22-4908F32C89CB}" sibTransId="{FF47107A-C2AC-44BC-8433-8E1183B3CC79}"/>
    <dgm:cxn modelId="{5D05A8DE-322E-4B51-978C-28F6A9DBB6D7}" type="presOf" srcId="{44C39E64-6DE4-499F-ADBD-2B2C779F86E4}" destId="{15BDA1AC-0129-4054-B865-A173FED1DC4A}" srcOrd="0" destOrd="0" presId="urn:microsoft.com/office/officeart/2005/8/layout/hierarchy1"/>
    <dgm:cxn modelId="{44EEB42D-064A-4EC0-AFAB-3919DAFB4971}" type="presOf" srcId="{0ABB464E-324E-4D2E-A9E7-8D4B3136263A}" destId="{84F28656-536F-4761-92C1-B6185D02E3F9}" srcOrd="0" destOrd="0" presId="urn:microsoft.com/office/officeart/2005/8/layout/hierarchy1"/>
    <dgm:cxn modelId="{94BFD1D4-279C-4BAC-8DE3-8F6C4AF82EEA}" type="presOf" srcId="{B2A0167F-8FBD-4661-9A55-B86CAEF82F86}" destId="{DBF179D3-CB34-4ADA-B873-3D8E9E6ABC59}" srcOrd="0" destOrd="0" presId="urn:microsoft.com/office/officeart/2005/8/layout/hierarchy1"/>
    <dgm:cxn modelId="{B09E8319-22ED-4170-B4F1-C5DE2901A959}" type="presOf" srcId="{C22FEDB7-C307-4ED9-BA22-4908F32C89CB}" destId="{05863ADE-5BCD-40E8-B0D6-8D86C006248C}" srcOrd="0" destOrd="0" presId="urn:microsoft.com/office/officeart/2005/8/layout/hierarchy1"/>
    <dgm:cxn modelId="{003E8A3C-FC51-4C8D-8383-2FC78B3C8353}" srcId="{98C3FACB-7607-43EA-83D7-DBB93B1BEFB9}" destId="{05AA31F5-759C-4344-A0A5-FC15E8B0408A}" srcOrd="3" destOrd="0" parTransId="{7D98ED84-13FA-4E87-B077-DF3A9A349F1D}" sibTransId="{B6F38743-9924-4B89-8D1B-F2A240A21EBE}"/>
    <dgm:cxn modelId="{72BB1714-E052-4F05-A0E2-552BAAA731DF}" srcId="{98C3FACB-7607-43EA-83D7-DBB93B1BEFB9}" destId="{7D4F60E6-CD26-428A-BA9D-182208689C0B}" srcOrd="4" destOrd="0" parTransId="{EB317DC6-8CD6-4790-8AF8-29EC852A95DE}" sibTransId="{29C8A61A-9761-41BA-BCD0-3BC374F07FDE}"/>
    <dgm:cxn modelId="{50C3A24D-52F9-4DF6-940B-FACA8B561B5C}" type="presOf" srcId="{7D98ED84-13FA-4E87-B077-DF3A9A349F1D}" destId="{76C2B7A0-3332-46AC-8A6E-0EB732B18619}" srcOrd="0" destOrd="0" presId="urn:microsoft.com/office/officeart/2005/8/layout/hierarchy1"/>
    <dgm:cxn modelId="{66D161C5-F8A1-44B2-9E26-DE223F94BD85}" type="presParOf" srcId="{64DDB895-71FC-4BA3-AAE3-169F8E81123D}" destId="{44AD933B-9EA8-48F1-975A-29AE3585955E}" srcOrd="0" destOrd="0" presId="urn:microsoft.com/office/officeart/2005/8/layout/hierarchy1"/>
    <dgm:cxn modelId="{785577AF-0E3D-43FD-8E6E-1905494F2039}" type="presParOf" srcId="{44AD933B-9EA8-48F1-975A-29AE3585955E}" destId="{1A7C1164-1EAD-423C-B8D2-0A766C99BF4D}" srcOrd="0" destOrd="0" presId="urn:microsoft.com/office/officeart/2005/8/layout/hierarchy1"/>
    <dgm:cxn modelId="{CE39078A-9AF2-4242-AC9B-ADEEBA2EAEA3}" type="presParOf" srcId="{1A7C1164-1EAD-423C-B8D2-0A766C99BF4D}" destId="{40103F57-6CD0-423A-99A2-05B4AA77E8C3}" srcOrd="0" destOrd="0" presId="urn:microsoft.com/office/officeart/2005/8/layout/hierarchy1"/>
    <dgm:cxn modelId="{CE3B95FE-65DB-4E4E-8AAD-290A05B4B98E}" type="presParOf" srcId="{1A7C1164-1EAD-423C-B8D2-0A766C99BF4D}" destId="{54A8E0C2-CEB5-4562-BA71-827C95AF9F26}" srcOrd="1" destOrd="0" presId="urn:microsoft.com/office/officeart/2005/8/layout/hierarchy1"/>
    <dgm:cxn modelId="{7C75251F-39BF-4B0E-9F64-29D2B229FC6A}" type="presParOf" srcId="{44AD933B-9EA8-48F1-975A-29AE3585955E}" destId="{896F3714-366E-4239-94BB-F30542778D7C}" srcOrd="1" destOrd="0" presId="urn:microsoft.com/office/officeart/2005/8/layout/hierarchy1"/>
    <dgm:cxn modelId="{35DD91F9-4CBD-442D-9A2B-1D28D4EEE1AF}" type="presParOf" srcId="{896F3714-366E-4239-94BB-F30542778D7C}" destId="{15BDA1AC-0129-4054-B865-A173FED1DC4A}" srcOrd="0" destOrd="0" presId="urn:microsoft.com/office/officeart/2005/8/layout/hierarchy1"/>
    <dgm:cxn modelId="{C250EA9B-BEA0-4170-8720-3CAE88D88280}" type="presParOf" srcId="{896F3714-366E-4239-94BB-F30542778D7C}" destId="{F9EEEDF3-058D-440D-9BDF-9F25420C8716}" srcOrd="1" destOrd="0" presId="urn:microsoft.com/office/officeart/2005/8/layout/hierarchy1"/>
    <dgm:cxn modelId="{9F4E64CE-1C09-4ACF-8E03-A4D98F99952E}" type="presParOf" srcId="{F9EEEDF3-058D-440D-9BDF-9F25420C8716}" destId="{F7A7530A-4D9C-467C-8A9D-AB444746B30E}" srcOrd="0" destOrd="0" presId="urn:microsoft.com/office/officeart/2005/8/layout/hierarchy1"/>
    <dgm:cxn modelId="{A80438B7-A5AF-4314-8F2E-45DFEA971D43}" type="presParOf" srcId="{F7A7530A-4D9C-467C-8A9D-AB444746B30E}" destId="{917B5EE9-D1A7-4A1B-9AB2-AB8DC6A84C0F}" srcOrd="0" destOrd="0" presId="urn:microsoft.com/office/officeart/2005/8/layout/hierarchy1"/>
    <dgm:cxn modelId="{305454FE-0860-4697-9644-14F7000DFB10}" type="presParOf" srcId="{F7A7530A-4D9C-467C-8A9D-AB444746B30E}" destId="{0C771BD4-463E-4288-8B2C-261A3C44E5DA}" srcOrd="1" destOrd="0" presId="urn:microsoft.com/office/officeart/2005/8/layout/hierarchy1"/>
    <dgm:cxn modelId="{1FB1CECB-2092-46F0-8AEF-8B79BC84CF23}" type="presParOf" srcId="{F9EEEDF3-058D-440D-9BDF-9F25420C8716}" destId="{038B7B10-BCA7-4B11-87E8-B69E5E884F30}" srcOrd="1" destOrd="0" presId="urn:microsoft.com/office/officeart/2005/8/layout/hierarchy1"/>
    <dgm:cxn modelId="{97FF07D3-3AF0-4178-8AF2-B11157D67B26}" type="presParOf" srcId="{038B7B10-BCA7-4B11-87E8-B69E5E884F30}" destId="{05863ADE-5BCD-40E8-B0D6-8D86C006248C}" srcOrd="0" destOrd="0" presId="urn:microsoft.com/office/officeart/2005/8/layout/hierarchy1"/>
    <dgm:cxn modelId="{393E719E-52AE-4551-9918-ADEF84FA950C}" type="presParOf" srcId="{038B7B10-BCA7-4B11-87E8-B69E5E884F30}" destId="{295E1755-101D-49D3-BF80-AD7E95541D99}" srcOrd="1" destOrd="0" presId="urn:microsoft.com/office/officeart/2005/8/layout/hierarchy1"/>
    <dgm:cxn modelId="{BBAA2D3B-7602-4E91-97D4-BCB1E40D163B}" type="presParOf" srcId="{295E1755-101D-49D3-BF80-AD7E95541D99}" destId="{72FF9626-4266-482B-99A1-95D0E4316540}" srcOrd="0" destOrd="0" presId="urn:microsoft.com/office/officeart/2005/8/layout/hierarchy1"/>
    <dgm:cxn modelId="{E855224D-C630-468C-8DFE-81C755DE169A}" type="presParOf" srcId="{72FF9626-4266-482B-99A1-95D0E4316540}" destId="{25324FEE-604F-443A-9C13-E69D886FFF1B}" srcOrd="0" destOrd="0" presId="urn:microsoft.com/office/officeart/2005/8/layout/hierarchy1"/>
    <dgm:cxn modelId="{5418BA92-F2C7-43F3-88AF-D0A9F32E2C9A}" type="presParOf" srcId="{72FF9626-4266-482B-99A1-95D0E4316540}" destId="{699C341F-B29F-4F2C-8F54-EADBBDCA246C}" srcOrd="1" destOrd="0" presId="urn:microsoft.com/office/officeart/2005/8/layout/hierarchy1"/>
    <dgm:cxn modelId="{543C2344-AF39-4B6F-89BD-D743BC3C1C21}" type="presParOf" srcId="{295E1755-101D-49D3-BF80-AD7E95541D99}" destId="{DD0B96B7-62A9-4F88-8BA0-F527ED2C1B27}" srcOrd="1" destOrd="0" presId="urn:microsoft.com/office/officeart/2005/8/layout/hierarchy1"/>
    <dgm:cxn modelId="{FD3725E7-EA06-4448-B40E-FC55A223ABE0}" type="presParOf" srcId="{DD0B96B7-62A9-4F88-8BA0-F527ED2C1B27}" destId="{594D9E26-C6EE-487F-8E5C-5DAC7C23A9D7}" srcOrd="0" destOrd="0" presId="urn:microsoft.com/office/officeart/2005/8/layout/hierarchy1"/>
    <dgm:cxn modelId="{638CD4AA-B9DA-4003-825E-371F7995888A}" type="presParOf" srcId="{DD0B96B7-62A9-4F88-8BA0-F527ED2C1B27}" destId="{B51C1B70-965D-44B3-855C-15EB3CB03C23}" srcOrd="1" destOrd="0" presId="urn:microsoft.com/office/officeart/2005/8/layout/hierarchy1"/>
    <dgm:cxn modelId="{07741206-AFB6-464D-9812-61269BE738DD}" type="presParOf" srcId="{B51C1B70-965D-44B3-855C-15EB3CB03C23}" destId="{3D23B744-1E08-4B68-BEFF-4835B70E4BB1}" srcOrd="0" destOrd="0" presId="urn:microsoft.com/office/officeart/2005/8/layout/hierarchy1"/>
    <dgm:cxn modelId="{9F7292F9-AABD-47B1-9BFC-C516F5933A85}" type="presParOf" srcId="{3D23B744-1E08-4B68-BEFF-4835B70E4BB1}" destId="{83C5DEA6-E51D-447A-A586-100A32B5393D}" srcOrd="0" destOrd="0" presId="urn:microsoft.com/office/officeart/2005/8/layout/hierarchy1"/>
    <dgm:cxn modelId="{8083966D-FB14-4519-989D-D8A1A1D36DE1}" type="presParOf" srcId="{3D23B744-1E08-4B68-BEFF-4835B70E4BB1}" destId="{DBF179D3-CB34-4ADA-B873-3D8E9E6ABC59}" srcOrd="1" destOrd="0" presId="urn:microsoft.com/office/officeart/2005/8/layout/hierarchy1"/>
    <dgm:cxn modelId="{F4BC8E4F-98F1-4016-8572-8E64554FA747}" type="presParOf" srcId="{B51C1B70-965D-44B3-855C-15EB3CB03C23}" destId="{E47D4F63-FDB4-4D51-BFBF-D684149594F1}" srcOrd="1" destOrd="0" presId="urn:microsoft.com/office/officeart/2005/8/layout/hierarchy1"/>
    <dgm:cxn modelId="{351B956E-2936-4184-ABFD-A5A9D344E7B7}" type="presParOf" srcId="{DD0B96B7-62A9-4F88-8BA0-F527ED2C1B27}" destId="{372C42EB-0AE4-4FE2-AFCA-341A88790B85}" srcOrd="2" destOrd="0" presId="urn:microsoft.com/office/officeart/2005/8/layout/hierarchy1"/>
    <dgm:cxn modelId="{FFF55C72-30E7-4833-A625-66FE8A82C2C1}" type="presParOf" srcId="{DD0B96B7-62A9-4F88-8BA0-F527ED2C1B27}" destId="{52828946-CF1F-4366-B2D5-6133CB726F22}" srcOrd="3" destOrd="0" presId="urn:microsoft.com/office/officeart/2005/8/layout/hierarchy1"/>
    <dgm:cxn modelId="{5A68EF83-6641-461F-80C0-FF8A3AAF0CE1}" type="presParOf" srcId="{52828946-CF1F-4366-B2D5-6133CB726F22}" destId="{FD88830D-CD9D-44BE-A94F-5F37004919EC}" srcOrd="0" destOrd="0" presId="urn:microsoft.com/office/officeart/2005/8/layout/hierarchy1"/>
    <dgm:cxn modelId="{19A86B61-A1C6-45AA-8323-9C911C6D0BF3}" type="presParOf" srcId="{FD88830D-CD9D-44BE-A94F-5F37004919EC}" destId="{88B5776B-0D89-4823-BCCA-46F4DD1E7B98}" srcOrd="0" destOrd="0" presId="urn:microsoft.com/office/officeart/2005/8/layout/hierarchy1"/>
    <dgm:cxn modelId="{ACFF2FF2-1F75-4A94-8140-709AE135CF05}" type="presParOf" srcId="{FD88830D-CD9D-44BE-A94F-5F37004919EC}" destId="{9220F510-29FF-484C-A642-9C008887D9F9}" srcOrd="1" destOrd="0" presId="urn:microsoft.com/office/officeart/2005/8/layout/hierarchy1"/>
    <dgm:cxn modelId="{EE3A3FE4-9334-457A-8771-2DA147F2C5B3}" type="presParOf" srcId="{52828946-CF1F-4366-B2D5-6133CB726F22}" destId="{C5B970E1-8FC8-4DA7-9411-FE1D3C3184D2}" srcOrd="1" destOrd="0" presId="urn:microsoft.com/office/officeart/2005/8/layout/hierarchy1"/>
    <dgm:cxn modelId="{7599A1EF-53DD-4333-BAFB-73E3F2053EB7}" type="presParOf" srcId="{DD0B96B7-62A9-4F88-8BA0-F527ED2C1B27}" destId="{3A4CCAE9-9DD2-43F2-83F6-8218F4210556}" srcOrd="4" destOrd="0" presId="urn:microsoft.com/office/officeart/2005/8/layout/hierarchy1"/>
    <dgm:cxn modelId="{04D1C9D5-8C0C-4780-AF9C-789E0AD03C84}" type="presParOf" srcId="{DD0B96B7-62A9-4F88-8BA0-F527ED2C1B27}" destId="{095F2070-4FCB-4487-8B41-15715938EC18}" srcOrd="5" destOrd="0" presId="urn:microsoft.com/office/officeart/2005/8/layout/hierarchy1"/>
    <dgm:cxn modelId="{D2EA90BF-A8A1-485F-B900-7606CFE3F27B}" type="presParOf" srcId="{095F2070-4FCB-4487-8B41-15715938EC18}" destId="{1CFF7A72-A081-4B1C-B04C-1C1C31CDDEBE}" srcOrd="0" destOrd="0" presId="urn:microsoft.com/office/officeart/2005/8/layout/hierarchy1"/>
    <dgm:cxn modelId="{5E0F0FC3-E076-4AE1-888F-96621230BC06}" type="presParOf" srcId="{1CFF7A72-A081-4B1C-B04C-1C1C31CDDEBE}" destId="{B7CA6CF5-97AB-4356-A55B-BEE322E0FB25}" srcOrd="0" destOrd="0" presId="urn:microsoft.com/office/officeart/2005/8/layout/hierarchy1"/>
    <dgm:cxn modelId="{E7B05401-E4D5-4B4E-80BA-6569F6A42BF7}" type="presParOf" srcId="{1CFF7A72-A081-4B1C-B04C-1C1C31CDDEBE}" destId="{84F28656-536F-4761-92C1-B6185D02E3F9}" srcOrd="1" destOrd="0" presId="urn:microsoft.com/office/officeart/2005/8/layout/hierarchy1"/>
    <dgm:cxn modelId="{745F705D-86A1-401C-909C-3356B246F99F}" type="presParOf" srcId="{095F2070-4FCB-4487-8B41-15715938EC18}" destId="{3B911BCF-7E1E-4378-A33E-92A2EA3B0EA9}" srcOrd="1" destOrd="0" presId="urn:microsoft.com/office/officeart/2005/8/layout/hierarchy1"/>
    <dgm:cxn modelId="{D20CA867-207B-4F17-89D8-45FE42472CE1}" type="presParOf" srcId="{DD0B96B7-62A9-4F88-8BA0-F527ED2C1B27}" destId="{76C2B7A0-3332-46AC-8A6E-0EB732B18619}" srcOrd="6" destOrd="0" presId="urn:microsoft.com/office/officeart/2005/8/layout/hierarchy1"/>
    <dgm:cxn modelId="{49AB8EF6-A54A-4476-AAA9-88D165F6BE55}" type="presParOf" srcId="{DD0B96B7-62A9-4F88-8BA0-F527ED2C1B27}" destId="{4CF9F7D8-9B71-4DAF-9992-8A7E6244B9F4}" srcOrd="7" destOrd="0" presId="urn:microsoft.com/office/officeart/2005/8/layout/hierarchy1"/>
    <dgm:cxn modelId="{40C1DAD6-E9C1-40DC-BE5D-64EDBC737B0A}" type="presParOf" srcId="{4CF9F7D8-9B71-4DAF-9992-8A7E6244B9F4}" destId="{3389FDE7-8FD4-42B1-A9AC-752CB321809F}" srcOrd="0" destOrd="0" presId="urn:microsoft.com/office/officeart/2005/8/layout/hierarchy1"/>
    <dgm:cxn modelId="{5C27937C-72E7-4E0D-9A65-0D9E11E50F81}" type="presParOf" srcId="{3389FDE7-8FD4-42B1-A9AC-752CB321809F}" destId="{70D67044-5B72-4924-916A-463530F9AC0D}" srcOrd="0" destOrd="0" presId="urn:microsoft.com/office/officeart/2005/8/layout/hierarchy1"/>
    <dgm:cxn modelId="{DDF46BA1-8C15-468B-8F43-A8A58E9FADA4}" type="presParOf" srcId="{3389FDE7-8FD4-42B1-A9AC-752CB321809F}" destId="{8009E75C-5B83-482D-B42A-24898281CE8A}" srcOrd="1" destOrd="0" presId="urn:microsoft.com/office/officeart/2005/8/layout/hierarchy1"/>
    <dgm:cxn modelId="{575BF7DD-BE5C-4CA5-98CA-31D462F01588}" type="presParOf" srcId="{4CF9F7D8-9B71-4DAF-9992-8A7E6244B9F4}" destId="{6C006BA4-E94B-4DF6-9C55-69DCACD1553E}" srcOrd="1" destOrd="0" presId="urn:microsoft.com/office/officeart/2005/8/layout/hierarchy1"/>
    <dgm:cxn modelId="{3C4D3495-20BB-4205-9BF3-0D165D2F423B}" type="presParOf" srcId="{DD0B96B7-62A9-4F88-8BA0-F527ED2C1B27}" destId="{E01F5885-42AD-43D9-BF4C-747929B44B47}" srcOrd="8" destOrd="0" presId="urn:microsoft.com/office/officeart/2005/8/layout/hierarchy1"/>
    <dgm:cxn modelId="{8EA52928-2A3F-4389-ABFA-8A6FCB8C0C1E}" type="presParOf" srcId="{DD0B96B7-62A9-4F88-8BA0-F527ED2C1B27}" destId="{1238B984-E370-4FD1-90B8-3C605CF49136}" srcOrd="9" destOrd="0" presId="urn:microsoft.com/office/officeart/2005/8/layout/hierarchy1"/>
    <dgm:cxn modelId="{B3C455F6-95D5-4DEA-949A-CA86E8B6E628}" type="presParOf" srcId="{1238B984-E370-4FD1-90B8-3C605CF49136}" destId="{56287070-238D-4605-AEB2-DEFC70B0CE93}" srcOrd="0" destOrd="0" presId="urn:microsoft.com/office/officeart/2005/8/layout/hierarchy1"/>
    <dgm:cxn modelId="{BBD734FE-AFA5-443A-A528-4FE5F422BCAD}" type="presParOf" srcId="{56287070-238D-4605-AEB2-DEFC70B0CE93}" destId="{D16E5485-2363-4848-8F82-CA06B80E23FE}" srcOrd="0" destOrd="0" presId="urn:microsoft.com/office/officeart/2005/8/layout/hierarchy1"/>
    <dgm:cxn modelId="{CF1DA3C9-F2D0-48E2-A10A-494BFF80246D}" type="presParOf" srcId="{56287070-238D-4605-AEB2-DEFC70B0CE93}" destId="{53C9164B-CB01-43FA-BD64-E486E99F6CA6}" srcOrd="1" destOrd="0" presId="urn:microsoft.com/office/officeart/2005/8/layout/hierarchy1"/>
    <dgm:cxn modelId="{AF479F88-AE7B-4FA0-9A44-B9D14F1444F6}" type="presParOf" srcId="{1238B984-E370-4FD1-90B8-3C605CF49136}" destId="{49BCC1E3-A95B-4BAC-B539-0F1BB001E243}" srcOrd="1" destOrd="0" presId="urn:microsoft.com/office/officeart/2005/8/layout/hierarchy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1F5885-42AD-43D9-BF4C-747929B44B47}">
      <dsp:nvSpPr>
        <dsp:cNvPr id="0" name=""/>
        <dsp:cNvSpPr/>
      </dsp:nvSpPr>
      <dsp:spPr>
        <a:xfrm>
          <a:off x="434683" y="2436344"/>
          <a:ext cx="2829718" cy="628061"/>
        </a:xfrm>
        <a:custGeom>
          <a:avLst/>
          <a:gdLst/>
          <a:ahLst/>
          <a:cxnLst/>
          <a:rect l="0" t="0" r="0" b="0"/>
          <a:pathLst>
            <a:path>
              <a:moveTo>
                <a:pt x="2829718" y="0"/>
              </a:moveTo>
              <a:lnTo>
                <a:pt x="2829718" y="428005"/>
              </a:lnTo>
              <a:lnTo>
                <a:pt x="0" y="428005"/>
              </a:lnTo>
              <a:lnTo>
                <a:pt x="0" y="62806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C2B7A0-3332-46AC-8A6E-0EB732B18619}">
      <dsp:nvSpPr>
        <dsp:cNvPr id="0" name=""/>
        <dsp:cNvSpPr/>
      </dsp:nvSpPr>
      <dsp:spPr>
        <a:xfrm>
          <a:off x="1914328" y="2436344"/>
          <a:ext cx="1350073" cy="628061"/>
        </a:xfrm>
        <a:custGeom>
          <a:avLst/>
          <a:gdLst/>
          <a:ahLst/>
          <a:cxnLst/>
          <a:rect l="0" t="0" r="0" b="0"/>
          <a:pathLst>
            <a:path>
              <a:moveTo>
                <a:pt x="1350073" y="0"/>
              </a:moveTo>
              <a:lnTo>
                <a:pt x="1350073" y="428005"/>
              </a:lnTo>
              <a:lnTo>
                <a:pt x="0" y="428005"/>
              </a:lnTo>
              <a:lnTo>
                <a:pt x="0" y="62806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4CCAE9-9DD2-43F2-83F6-8218F4210556}">
      <dsp:nvSpPr>
        <dsp:cNvPr id="0" name=""/>
        <dsp:cNvSpPr/>
      </dsp:nvSpPr>
      <dsp:spPr>
        <a:xfrm>
          <a:off x="3264402" y="2436344"/>
          <a:ext cx="112111" cy="628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005"/>
              </a:lnTo>
              <a:lnTo>
                <a:pt x="112111" y="428005"/>
              </a:lnTo>
              <a:lnTo>
                <a:pt x="112111" y="62806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2C42EB-0AE4-4FE2-AFCA-341A88790B85}">
      <dsp:nvSpPr>
        <dsp:cNvPr id="0" name=""/>
        <dsp:cNvSpPr/>
      </dsp:nvSpPr>
      <dsp:spPr>
        <a:xfrm>
          <a:off x="3264402" y="2436344"/>
          <a:ext cx="1401826" cy="628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005"/>
              </a:lnTo>
              <a:lnTo>
                <a:pt x="1401826" y="428005"/>
              </a:lnTo>
              <a:lnTo>
                <a:pt x="1401826" y="62806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4D9E26-C6EE-487F-8E5C-5DAC7C23A9D7}">
      <dsp:nvSpPr>
        <dsp:cNvPr id="0" name=""/>
        <dsp:cNvSpPr/>
      </dsp:nvSpPr>
      <dsp:spPr>
        <a:xfrm>
          <a:off x="3264402" y="2436344"/>
          <a:ext cx="2769359" cy="6280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8005"/>
              </a:lnTo>
              <a:lnTo>
                <a:pt x="2769359" y="428005"/>
              </a:lnTo>
              <a:lnTo>
                <a:pt x="2769359" y="628061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863ADE-5BCD-40E8-B0D6-8D86C006248C}">
      <dsp:nvSpPr>
        <dsp:cNvPr id="0" name=""/>
        <dsp:cNvSpPr/>
      </dsp:nvSpPr>
      <dsp:spPr>
        <a:xfrm>
          <a:off x="3218682" y="1328700"/>
          <a:ext cx="91440" cy="609822"/>
        </a:xfrm>
        <a:custGeom>
          <a:avLst/>
          <a:gdLst/>
          <a:ahLst/>
          <a:cxnLst/>
          <a:rect l="0" t="0" r="0" b="0"/>
          <a:pathLst>
            <a:path>
              <a:moveTo>
                <a:pt x="109944" y="0"/>
              </a:moveTo>
              <a:lnTo>
                <a:pt x="109944" y="409767"/>
              </a:lnTo>
              <a:lnTo>
                <a:pt x="45720" y="409767"/>
              </a:lnTo>
              <a:lnTo>
                <a:pt x="45720" y="60982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BDA1AC-0129-4054-B865-A173FED1DC4A}">
      <dsp:nvSpPr>
        <dsp:cNvPr id="0" name=""/>
        <dsp:cNvSpPr/>
      </dsp:nvSpPr>
      <dsp:spPr>
        <a:xfrm>
          <a:off x="3218682" y="463980"/>
          <a:ext cx="91440" cy="6462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6243"/>
              </a:lnTo>
              <a:lnTo>
                <a:pt x="109944" y="446243"/>
              </a:lnTo>
              <a:lnTo>
                <a:pt x="109944" y="64629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103F57-6CD0-423A-99A2-05B4AA77E8C3}">
      <dsp:nvSpPr>
        <dsp:cNvPr id="0" name=""/>
        <dsp:cNvSpPr/>
      </dsp:nvSpPr>
      <dsp:spPr>
        <a:xfrm>
          <a:off x="2879618" y="113614"/>
          <a:ext cx="769567" cy="350366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chilly" dir="t"/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</dsp:sp>
    <dsp:sp modelId="{54A8E0C2-CEB5-4562-BA71-827C95AF9F26}">
      <dsp:nvSpPr>
        <dsp:cNvPr id="0" name=""/>
        <dsp:cNvSpPr/>
      </dsp:nvSpPr>
      <dsp:spPr>
        <a:xfrm>
          <a:off x="3119565" y="341563"/>
          <a:ext cx="769567" cy="3503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1" kern="1200" dirty="0" smtClean="0"/>
            <a:t>H. AYUNTAMIENTO</a:t>
          </a:r>
          <a:endParaRPr lang="es-MX" sz="600" b="1" kern="1200" dirty="0"/>
        </a:p>
      </dsp:txBody>
      <dsp:txXfrm>
        <a:off x="3129827" y="351825"/>
        <a:ext cx="749043" cy="329842"/>
      </dsp:txXfrm>
    </dsp:sp>
    <dsp:sp modelId="{917B5EE9-D1A7-4A1B-9AB2-AB8DC6A84C0F}">
      <dsp:nvSpPr>
        <dsp:cNvPr id="0" name=""/>
        <dsp:cNvSpPr/>
      </dsp:nvSpPr>
      <dsp:spPr>
        <a:xfrm>
          <a:off x="2647534" y="1110279"/>
          <a:ext cx="1362183" cy="21842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771BD4-463E-4288-8B2C-261A3C44E5DA}">
      <dsp:nvSpPr>
        <dsp:cNvPr id="0" name=""/>
        <dsp:cNvSpPr/>
      </dsp:nvSpPr>
      <dsp:spPr>
        <a:xfrm>
          <a:off x="2887481" y="1338229"/>
          <a:ext cx="1362183" cy="2184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1" kern="1200" dirty="0" smtClean="0"/>
            <a:t>ING. YSMAEL LÓPEZ GARCIA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1" kern="1200" dirty="0" smtClean="0"/>
            <a:t>PRESIDENTE MUNICIPAL</a:t>
          </a:r>
          <a:endParaRPr lang="es-MX" sz="600" b="1" kern="1200" dirty="0"/>
        </a:p>
      </dsp:txBody>
      <dsp:txXfrm>
        <a:off x="2893878" y="1344626"/>
        <a:ext cx="1349389" cy="205626"/>
      </dsp:txXfrm>
    </dsp:sp>
    <dsp:sp modelId="{25324FEE-604F-443A-9C13-E69D886FFF1B}">
      <dsp:nvSpPr>
        <dsp:cNvPr id="0" name=""/>
        <dsp:cNvSpPr/>
      </dsp:nvSpPr>
      <dsp:spPr>
        <a:xfrm>
          <a:off x="2520274" y="1938522"/>
          <a:ext cx="1488256" cy="49782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9C341F-B29F-4F2C-8F54-EADBBDCA246C}">
      <dsp:nvSpPr>
        <dsp:cNvPr id="0" name=""/>
        <dsp:cNvSpPr/>
      </dsp:nvSpPr>
      <dsp:spPr>
        <a:xfrm>
          <a:off x="2760221" y="2166472"/>
          <a:ext cx="1488256" cy="4978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1" kern="1200" dirty="0" smtClean="0"/>
            <a:t>LIC. RODOLFO AUGUSTO OCTAVIO AGUIRRE RUTEAGA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1" kern="1200" dirty="0" smtClean="0"/>
            <a:t>SECRETARIO DEL HONORABLE AYUNTAMIENTO</a:t>
          </a:r>
          <a:endParaRPr lang="es-MX" sz="600" b="1" kern="1200" dirty="0"/>
        </a:p>
      </dsp:txBody>
      <dsp:txXfrm>
        <a:off x="2774802" y="2181053"/>
        <a:ext cx="1459094" cy="468659"/>
      </dsp:txXfrm>
    </dsp:sp>
    <dsp:sp modelId="{83C5DEA6-E51D-447A-A586-100A32B5393D}">
      <dsp:nvSpPr>
        <dsp:cNvPr id="0" name=""/>
        <dsp:cNvSpPr/>
      </dsp:nvSpPr>
      <dsp:spPr>
        <a:xfrm>
          <a:off x="5541240" y="3064406"/>
          <a:ext cx="985044" cy="5544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F179D3-CB34-4ADA-B873-3D8E9E6ABC59}">
      <dsp:nvSpPr>
        <dsp:cNvPr id="0" name=""/>
        <dsp:cNvSpPr/>
      </dsp:nvSpPr>
      <dsp:spPr>
        <a:xfrm>
          <a:off x="5781187" y="3292355"/>
          <a:ext cx="985044" cy="554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1" kern="1200" dirty="0" smtClean="0"/>
            <a:t>LIC. YESSICA YOHANA MILAGROS RAYAS PORRAS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1" u="sng" kern="1200" dirty="0" smtClean="0"/>
            <a:t>ASISTENTE DE REGIDORES</a:t>
          </a:r>
          <a:r>
            <a:rPr lang="es-MX" sz="600" b="1" kern="1200" dirty="0" smtClean="0"/>
            <a:t> </a:t>
          </a:r>
          <a:endParaRPr lang="es-MX" sz="600" b="1" kern="1200" dirty="0"/>
        </a:p>
      </dsp:txBody>
      <dsp:txXfrm>
        <a:off x="5797427" y="3308595"/>
        <a:ext cx="952564" cy="521990"/>
      </dsp:txXfrm>
    </dsp:sp>
    <dsp:sp modelId="{88B5776B-0D89-4823-BCCA-46F4DD1E7B98}">
      <dsp:nvSpPr>
        <dsp:cNvPr id="0" name=""/>
        <dsp:cNvSpPr/>
      </dsp:nvSpPr>
      <dsp:spPr>
        <a:xfrm>
          <a:off x="4271112" y="3064406"/>
          <a:ext cx="790234" cy="439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20F510-29FF-484C-A642-9C008887D9F9}">
      <dsp:nvSpPr>
        <dsp:cNvPr id="0" name=""/>
        <dsp:cNvSpPr/>
      </dsp:nvSpPr>
      <dsp:spPr>
        <a:xfrm>
          <a:off x="4511058" y="3292355"/>
          <a:ext cx="790234" cy="439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1" kern="1200" dirty="0" smtClean="0"/>
            <a:t>LIC. VERÓNICA VERA ESTRADA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1" u="sng" kern="1200" dirty="0" smtClean="0"/>
            <a:t>ASISTENTE JURIDICO</a:t>
          </a:r>
          <a:endParaRPr lang="es-MX" sz="600" b="1" u="sng" kern="1200" dirty="0"/>
        </a:p>
      </dsp:txBody>
      <dsp:txXfrm>
        <a:off x="4523944" y="3305241"/>
        <a:ext cx="764462" cy="414181"/>
      </dsp:txXfrm>
    </dsp:sp>
    <dsp:sp modelId="{B7CA6CF5-97AB-4356-A55B-BEE322E0FB25}">
      <dsp:nvSpPr>
        <dsp:cNvPr id="0" name=""/>
        <dsp:cNvSpPr/>
      </dsp:nvSpPr>
      <dsp:spPr>
        <a:xfrm>
          <a:off x="2961810" y="3064406"/>
          <a:ext cx="829407" cy="5204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F28656-536F-4761-92C1-B6185D02E3F9}">
      <dsp:nvSpPr>
        <dsp:cNvPr id="0" name=""/>
        <dsp:cNvSpPr/>
      </dsp:nvSpPr>
      <dsp:spPr>
        <a:xfrm>
          <a:off x="3201757" y="3292355"/>
          <a:ext cx="829407" cy="5204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1" kern="1200" dirty="0" smtClean="0"/>
            <a:t>C. ANGELICA GARCIA GUZMAN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1" u="sng" kern="1200" dirty="0" smtClean="0"/>
            <a:t>AUXILIAR ADMINISTRATIVO  “A”</a:t>
          </a:r>
          <a:endParaRPr lang="es-MX" sz="600" b="1" u="sng" kern="1200" dirty="0"/>
        </a:p>
      </dsp:txBody>
      <dsp:txXfrm>
        <a:off x="3217001" y="3307599"/>
        <a:ext cx="798919" cy="489974"/>
      </dsp:txXfrm>
    </dsp:sp>
    <dsp:sp modelId="{70D67044-5B72-4924-916A-463530F9AC0D}">
      <dsp:nvSpPr>
        <dsp:cNvPr id="0" name=""/>
        <dsp:cNvSpPr/>
      </dsp:nvSpPr>
      <dsp:spPr>
        <a:xfrm>
          <a:off x="1346741" y="3064406"/>
          <a:ext cx="1135174" cy="4723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09E75C-5B83-482D-B42A-24898281CE8A}">
      <dsp:nvSpPr>
        <dsp:cNvPr id="0" name=""/>
        <dsp:cNvSpPr/>
      </dsp:nvSpPr>
      <dsp:spPr>
        <a:xfrm>
          <a:off x="1586688" y="3292355"/>
          <a:ext cx="1135174" cy="4723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1" kern="1200" dirty="0" smtClean="0"/>
            <a:t>LIC. ALEJANDRINA GARCIA ARANDA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1" u="sng" kern="1200" dirty="0" smtClean="0"/>
            <a:t>ASISTENTE DE LA SECRETARÍA DEL H. AYUNTAMIENTO</a:t>
          </a:r>
          <a:endParaRPr lang="es-MX" sz="600" b="1" u="sng" kern="1200" dirty="0"/>
        </a:p>
      </dsp:txBody>
      <dsp:txXfrm>
        <a:off x="1600523" y="3306190"/>
        <a:ext cx="1107504" cy="444686"/>
      </dsp:txXfrm>
    </dsp:sp>
    <dsp:sp modelId="{D16E5485-2363-4848-8F82-CA06B80E23FE}">
      <dsp:nvSpPr>
        <dsp:cNvPr id="0" name=""/>
        <dsp:cNvSpPr/>
      </dsp:nvSpPr>
      <dsp:spPr>
        <a:xfrm>
          <a:off x="2520" y="3064406"/>
          <a:ext cx="864327" cy="5035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C9164B-CB01-43FA-BD64-E486E99F6CA6}">
      <dsp:nvSpPr>
        <dsp:cNvPr id="0" name=""/>
        <dsp:cNvSpPr/>
      </dsp:nvSpPr>
      <dsp:spPr>
        <a:xfrm>
          <a:off x="242467" y="3292355"/>
          <a:ext cx="864327" cy="5035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00" b="1" kern="1200" dirty="0" smtClean="0"/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600" b="1" u="sng" kern="1200" dirty="0" smtClean="0"/>
            <a:t>MENSAJERO </a:t>
          </a:r>
          <a:endParaRPr lang="es-MX" sz="600" b="1" u="sng" kern="1200" dirty="0"/>
        </a:p>
      </dsp:txBody>
      <dsp:txXfrm>
        <a:off x="257216" y="3307104"/>
        <a:ext cx="834829" cy="474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0DB77-E00C-476D-9ABE-A86659333E8C}" type="datetimeFigureOut">
              <a:rPr lang="es-MX" smtClean="0"/>
              <a:t>13/02/2018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8473B-2B2D-4EDF-837D-F1A28C3649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7538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3F41-67DC-45BB-9D8B-7CC74A659E2D}" type="datetimeFigureOut">
              <a:rPr lang="es-MX" smtClean="0"/>
              <a:t>13/02/2018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BE7C-7147-4374-8FED-CDF36EC87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564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3F41-67DC-45BB-9D8B-7CC74A659E2D}" type="datetimeFigureOut">
              <a:rPr lang="es-MX" smtClean="0"/>
              <a:t>13/02/2018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BE7C-7147-4374-8FED-CDF36EC87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1212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3F41-67DC-45BB-9D8B-7CC74A659E2D}" type="datetimeFigureOut">
              <a:rPr lang="es-MX" smtClean="0"/>
              <a:t>13/02/2018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BE7C-7147-4374-8FED-CDF36EC87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9255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3F41-67DC-45BB-9D8B-7CC74A659E2D}" type="datetimeFigureOut">
              <a:rPr lang="es-MX" smtClean="0"/>
              <a:t>13/02/2018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BE7C-7147-4374-8FED-CDF36EC87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682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3F41-67DC-45BB-9D8B-7CC74A659E2D}" type="datetimeFigureOut">
              <a:rPr lang="es-MX" smtClean="0"/>
              <a:t>13/02/2018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BE7C-7147-4374-8FED-CDF36EC87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47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3F41-67DC-45BB-9D8B-7CC74A659E2D}" type="datetimeFigureOut">
              <a:rPr lang="es-MX" smtClean="0"/>
              <a:t>13/02/2018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BE7C-7147-4374-8FED-CDF36EC87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6250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3F41-67DC-45BB-9D8B-7CC74A659E2D}" type="datetimeFigureOut">
              <a:rPr lang="es-MX" smtClean="0"/>
              <a:t>13/02/2018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BE7C-7147-4374-8FED-CDF36EC87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2515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3F41-67DC-45BB-9D8B-7CC74A659E2D}" type="datetimeFigureOut">
              <a:rPr lang="es-MX" smtClean="0"/>
              <a:t>13/02/2018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BE7C-7147-4374-8FED-CDF36EC87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2508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3F41-67DC-45BB-9D8B-7CC74A659E2D}" type="datetimeFigureOut">
              <a:rPr lang="es-MX" smtClean="0"/>
              <a:t>13/02/2018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BE7C-7147-4374-8FED-CDF36EC87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2217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3F41-67DC-45BB-9D8B-7CC74A659E2D}" type="datetimeFigureOut">
              <a:rPr lang="es-MX" smtClean="0"/>
              <a:t>13/02/2018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BE7C-7147-4374-8FED-CDF36EC87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3290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3F41-67DC-45BB-9D8B-7CC74A659E2D}" type="datetimeFigureOut">
              <a:rPr lang="es-MX" smtClean="0"/>
              <a:t>13/02/2018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2BE7C-7147-4374-8FED-CDF36EC87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3547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BC3F41-67DC-45BB-9D8B-7CC74A659E2D}" type="datetimeFigureOut">
              <a:rPr lang="es-MX" smtClean="0"/>
              <a:t>13/02/2018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2BE7C-7147-4374-8FED-CDF36EC87A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9668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Mis documentos\LOGOS Y ESCUDO DE ARMAS\Logo Administración 2015-201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40" y="0"/>
            <a:ext cx="2502884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MX" sz="1800" b="1" dirty="0" smtClean="0"/>
              <a:t/>
            </a:r>
            <a:br>
              <a:rPr lang="es-MX" sz="1800" b="1" dirty="0" smtClean="0"/>
            </a:br>
            <a:r>
              <a:rPr lang="es-MX" sz="1800" b="1" dirty="0"/>
              <a:t/>
            </a:r>
            <a:br>
              <a:rPr lang="es-MX" sz="1800" b="1" dirty="0"/>
            </a:br>
            <a:r>
              <a:rPr lang="es-MX" sz="1800" b="1" dirty="0" smtClean="0"/>
              <a:t/>
            </a:r>
            <a:br>
              <a:rPr lang="es-MX" sz="1800" b="1" dirty="0" smtClean="0"/>
            </a:br>
            <a:r>
              <a:rPr lang="es-MX" sz="1800" b="1" dirty="0" smtClean="0"/>
              <a:t/>
            </a:r>
            <a:br>
              <a:rPr lang="es-MX" sz="1800" b="1" dirty="0" smtClean="0"/>
            </a:br>
            <a:r>
              <a:rPr lang="es-MX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ORGANIGRAMA  DE LA SECRETARÍA DEL H. AYUNTAMIENTO  2017</a:t>
            </a:r>
            <a:br>
              <a:rPr lang="es-MX" sz="1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s-MX" sz="1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3587296931"/>
              </p:ext>
            </p:extLst>
          </p:nvPr>
        </p:nvGraphicFramePr>
        <p:xfrm>
          <a:off x="1475656" y="1628800"/>
          <a:ext cx="6768752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2864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62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    ORGANIGRAMA  DE LA SECRETARÍA DEL H. AYUNTAMIENTO  2017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  DE LA SECRETARÍA DEL H. AYUNTAMIENTO 2015</dc:title>
  <dc:creator>Vero</dc:creator>
  <cp:lastModifiedBy>Lic. Verónica</cp:lastModifiedBy>
  <cp:revision>13</cp:revision>
  <dcterms:created xsi:type="dcterms:W3CDTF">2015-01-08T08:57:55Z</dcterms:created>
  <dcterms:modified xsi:type="dcterms:W3CDTF">2018-02-13T19:50:47Z</dcterms:modified>
</cp:coreProperties>
</file>