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5" d="100"/>
          <a:sy n="125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10019-794B-47EB-A202-20804E4E8C37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E3376153-37B6-4AAB-B2D7-0EC8B263DC15}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ING. </a:t>
          </a:r>
          <a:r>
            <a:rPr lang="es-ES" b="1" dirty="0" err="1" smtClean="0">
              <a:latin typeface="Arial Black" pitchFamily="34" charset="0"/>
            </a:rPr>
            <a:t>YSMAEL</a:t>
          </a:r>
          <a:r>
            <a:rPr lang="es-ES" b="1" dirty="0" smtClean="0">
              <a:latin typeface="Arial Black" pitchFamily="34" charset="0"/>
            </a:rPr>
            <a:t> LÓPEZ GARCÍA</a:t>
          </a:r>
        </a:p>
        <a:p>
          <a:r>
            <a:rPr lang="es-ES" dirty="0" smtClean="0"/>
            <a:t>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4488148-1599-414E-B87E-3F6D12D56DE8}" type="parTrans" cxnId="{F2AB155D-98A0-4A3A-A363-6CE660FB2285}">
      <dgm:prSet/>
      <dgm:spPr/>
      <dgm:t>
        <a:bodyPr/>
        <a:lstStyle/>
        <a:p>
          <a:endParaRPr lang="es-MX"/>
        </a:p>
      </dgm:t>
    </dgm:pt>
    <dgm:pt modelId="{CE3A9716-AAC8-4115-94A3-ACDCF112E48F}" type="sibTrans" cxnId="{F2AB155D-98A0-4A3A-A363-6CE660FB2285}">
      <dgm:prSet/>
      <dgm:spPr/>
      <dgm:t>
        <a:bodyPr/>
        <a:lstStyle/>
        <a:p>
          <a:endParaRPr lang="es-MX"/>
        </a:p>
      </dgm:t>
    </dgm:pt>
    <dgm:pt modelId="{7158B868-2728-4BAE-9E3D-9817ED722140}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AFRA </a:t>
          </a:r>
          <a:r>
            <a:rPr lang="es-ES" b="1" dirty="0" err="1" smtClean="0">
              <a:latin typeface="Arial Black" pitchFamily="34" charset="0"/>
            </a:rPr>
            <a:t>JASMIN</a:t>
          </a:r>
          <a:r>
            <a:rPr lang="es-ES" b="1" dirty="0" smtClean="0">
              <a:latin typeface="Arial Black" pitchFamily="34" charset="0"/>
            </a:rPr>
            <a:t> GARCÍA CENTENO</a:t>
          </a: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SECRETARIA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01EC666E-E098-4080-9C44-000A64B2C8C0}" type="parTrans" cxnId="{F97A99BB-8D3C-47B8-A280-008325B09281}">
      <dgm:prSet/>
      <dgm:spPr/>
      <dgm:t>
        <a:bodyPr/>
        <a:lstStyle/>
        <a:p>
          <a:endParaRPr lang="es-MX"/>
        </a:p>
      </dgm:t>
    </dgm:pt>
    <dgm:pt modelId="{F8FAD977-5276-485A-BFEB-AE47A64D7604}" type="sibTrans" cxnId="{F97A99BB-8D3C-47B8-A280-008325B09281}">
      <dgm:prSet/>
      <dgm:spPr/>
      <dgm:t>
        <a:bodyPr/>
        <a:lstStyle/>
        <a:p>
          <a:endParaRPr lang="es-MX"/>
        </a:p>
      </dgm:t>
    </dgm:pt>
    <dgm:pt modelId="{F25A0D6D-5D6C-486F-8F13-CB32A4FCD257}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LEOPOLDO HERNÁNDEZ CABRERA</a:t>
          </a:r>
          <a:endParaRPr lang="es-MX" b="1" dirty="0" smtClean="0">
            <a:latin typeface="Arial Black" pitchFamily="34" charset="0"/>
          </a:endParaRPr>
        </a:p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EBANISTA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B0EAA542-592C-4028-B348-B9E5853DA369}" type="parTrans" cxnId="{75E482F8-9EE0-46B0-A81E-6A59C7F85FB2}">
      <dgm:prSet/>
      <dgm:spPr/>
      <dgm:t>
        <a:bodyPr/>
        <a:lstStyle/>
        <a:p>
          <a:endParaRPr lang="es-MX"/>
        </a:p>
      </dgm:t>
    </dgm:pt>
    <dgm:pt modelId="{F09FBAFD-34FA-459A-8C1B-7D93D170260C}" type="sibTrans" cxnId="{75E482F8-9EE0-46B0-A81E-6A59C7F85FB2}">
      <dgm:prSet/>
      <dgm:spPr/>
      <dgm:t>
        <a:bodyPr/>
        <a:lstStyle/>
        <a:p>
          <a:endParaRPr lang="es-MX"/>
        </a:p>
      </dgm:t>
    </dgm:pt>
    <dgm:pt modelId="{83CBC258-33C6-4AE8-B62A-4806724505C8}" type="asst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LIC. MA. DE LA LUZ BERENICE RAMÍREZ </a:t>
          </a:r>
          <a:r>
            <a:rPr lang="es-ES" b="1" dirty="0" smtClean="0">
              <a:latin typeface="Arial Black" pitchFamily="34" charset="0"/>
            </a:rPr>
            <a:t>PÉREZ</a:t>
          </a:r>
          <a:endParaRPr lang="es-ES" b="1" dirty="0" smtClean="0">
            <a:latin typeface="Arial Black" pitchFamily="34" charset="0"/>
          </a:endParaRPr>
        </a:p>
        <a:p>
          <a:r>
            <a:rPr lang="es-ES" b="1" dirty="0" smtClean="0">
              <a:latin typeface="Arial" pitchFamily="34" charset="0"/>
              <a:cs typeface="Arial" pitchFamily="34" charset="0"/>
            </a:rPr>
            <a:t>ASISTENTE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5C390ED2-EAF6-45C7-8AB0-9E05359971D6}" type="parTrans" cxnId="{3E07525B-95CB-49D2-B1CF-88F690FD4451}">
      <dgm:prSet/>
      <dgm:spPr/>
      <dgm:t>
        <a:bodyPr/>
        <a:lstStyle/>
        <a:p>
          <a:endParaRPr lang="es-MX"/>
        </a:p>
      </dgm:t>
    </dgm:pt>
    <dgm:pt modelId="{65796910-48BF-4CA9-87B3-D40708995DBA}" type="sibTrans" cxnId="{3E07525B-95CB-49D2-B1CF-88F690FD4451}">
      <dgm:prSet/>
      <dgm:spPr/>
      <dgm:t>
        <a:bodyPr/>
        <a:lstStyle/>
        <a:p>
          <a:endParaRPr lang="es-MX"/>
        </a:p>
      </dgm:t>
    </dgm:pt>
    <dgm:pt modelId="{C9415AB4-D708-4AA1-B880-0E60E86E92E4}">
      <dgm:prSet phldrT="[Texto]"/>
      <dgm:spPr/>
      <dgm:t>
        <a:bodyPr/>
        <a:lstStyle/>
        <a:p>
          <a:pPr rtl="0"/>
          <a:r>
            <a:rPr lang="es-ES" b="1" dirty="0" smtClean="0">
              <a:latin typeface="Arial Black" pitchFamily="34" charset="0"/>
            </a:rPr>
            <a:t>CHRISTIAN VICENTE SALAZAR REGALADO</a:t>
          </a:r>
        </a:p>
        <a:p>
          <a:pPr rtl="0"/>
          <a:r>
            <a:rPr lang="es-MX" b="1" dirty="0" err="1" smtClean="0">
              <a:latin typeface="Arial" pitchFamily="34" charset="0"/>
              <a:cs typeface="Arial" pitchFamily="34" charset="0"/>
            </a:rPr>
            <a:t>MTTO</a:t>
          </a:r>
          <a:r>
            <a:rPr lang="es-MX" b="1" dirty="0" smtClean="0">
              <a:latin typeface="Arial" pitchFamily="34" charset="0"/>
              <a:cs typeface="Arial" pitchFamily="34" charset="0"/>
            </a:rPr>
            <a:t>. INTERNO “B”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330455D9-699E-46C7-B983-692F5B77618A}" type="parTrans" cxnId="{B9014704-3E96-4F01-BDF0-93D6D89079DD}">
      <dgm:prSet/>
      <dgm:spPr/>
      <dgm:t>
        <a:bodyPr/>
        <a:lstStyle/>
        <a:p>
          <a:endParaRPr lang="es-MX"/>
        </a:p>
      </dgm:t>
    </dgm:pt>
    <dgm:pt modelId="{2652B13E-0DA7-478C-909D-3A6AE813D70F}" type="sibTrans" cxnId="{B9014704-3E96-4F01-BDF0-93D6D89079DD}">
      <dgm:prSet/>
      <dgm:spPr/>
      <dgm:t>
        <a:bodyPr/>
        <a:lstStyle/>
        <a:p>
          <a:endParaRPr lang="es-MX"/>
        </a:p>
      </dgm:t>
    </dgm:pt>
    <dgm:pt modelId="{EBCF0B49-3E89-4073-B153-CF9E2E1E4480}">
      <dgm:prSet phldrT="[Texto]"/>
      <dgm:spPr/>
      <dgm:t>
        <a:bodyPr/>
        <a:lstStyle/>
        <a:p>
          <a:pPr rtl="0"/>
          <a:r>
            <a:rPr lang="es-ES" b="1" dirty="0" smtClean="0">
              <a:latin typeface="Arial Black" pitchFamily="34" charset="0"/>
            </a:rPr>
            <a:t>ANTONIO SALAZAR OLIVARES</a:t>
          </a:r>
        </a:p>
        <a:p>
          <a:pPr rtl="0"/>
          <a:r>
            <a:rPr lang="es-MX" b="1" dirty="0" err="1" smtClean="0">
              <a:latin typeface="Arial" pitchFamily="34" charset="0"/>
              <a:cs typeface="Arial" pitchFamily="34" charset="0"/>
            </a:rPr>
            <a:t>MTTO</a:t>
          </a:r>
          <a:r>
            <a:rPr lang="es-MX" b="1" dirty="0" smtClean="0">
              <a:latin typeface="Arial" pitchFamily="34" charset="0"/>
              <a:cs typeface="Arial" pitchFamily="34" charset="0"/>
            </a:rPr>
            <a:t>. INTERNO “A”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805AA94-29B7-4C82-BABD-06C66E95AD21}" type="parTrans" cxnId="{C549C186-4924-4E04-968B-3BE20DD28892}">
      <dgm:prSet/>
      <dgm:spPr/>
      <dgm:t>
        <a:bodyPr/>
        <a:lstStyle/>
        <a:p>
          <a:endParaRPr lang="es-MX"/>
        </a:p>
      </dgm:t>
    </dgm:pt>
    <dgm:pt modelId="{8DF0CF44-93FD-4B0A-A38C-33FBCAA72DF2}" type="sibTrans" cxnId="{C549C186-4924-4E04-968B-3BE20DD28892}">
      <dgm:prSet/>
      <dgm:spPr/>
      <dgm:t>
        <a:bodyPr/>
        <a:lstStyle/>
        <a:p>
          <a:endParaRPr lang="es-MX"/>
        </a:p>
      </dgm:t>
    </dgm:pt>
    <dgm:pt modelId="{9655F502-8DF2-48DA-855A-AC33ACC52EE0}" type="asst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LIC. ANA LUCÍA RODRÍGUEZ CABRERA</a:t>
          </a:r>
        </a:p>
        <a:p>
          <a:r>
            <a:rPr lang="es-ES" b="1" dirty="0" smtClean="0">
              <a:latin typeface="Arial Black" pitchFamily="34" charset="0"/>
              <a:cs typeface="Arial" pitchFamily="34" charset="0"/>
            </a:rPr>
            <a:t>ASISTENTE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AEECF32-A1E9-4123-A555-FBEE5BF31C91}" type="parTrans" cxnId="{D7C3C76D-04AD-43AE-A681-EBB095B638A2}">
      <dgm:prSet/>
      <dgm:spPr/>
      <dgm:t>
        <a:bodyPr/>
        <a:lstStyle/>
        <a:p>
          <a:endParaRPr lang="es-MX"/>
        </a:p>
      </dgm:t>
    </dgm:pt>
    <dgm:pt modelId="{D03662B8-381D-41E5-A4BF-085666BD2F83}" type="sibTrans" cxnId="{D7C3C76D-04AD-43AE-A681-EBB095B638A2}">
      <dgm:prSet/>
      <dgm:spPr/>
      <dgm:t>
        <a:bodyPr/>
        <a:lstStyle/>
        <a:p>
          <a:endParaRPr lang="es-MX"/>
        </a:p>
      </dgm:t>
    </dgm:pt>
    <dgm:pt modelId="{6CC3615C-E286-4579-8888-2E9F1EECB5BD}">
      <dgm:prSet phldrT="[Texto]"/>
      <dgm:spPr/>
      <dgm:t>
        <a:bodyPr/>
        <a:lstStyle/>
        <a:p>
          <a:pPr algn="ctr" rtl="0"/>
          <a:r>
            <a:rPr lang="es-ES" b="1" dirty="0" smtClean="0">
              <a:latin typeface="Arial Black" pitchFamily="34" charset="0"/>
            </a:rPr>
            <a:t>HERMENEGILDO SÁNCHEZ </a:t>
          </a:r>
          <a:r>
            <a:rPr lang="es-ES" b="1" dirty="0" smtClean="0">
              <a:latin typeface="Arial Black" pitchFamily="34" charset="0"/>
            </a:rPr>
            <a:t>FELIPE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AUX</a:t>
          </a:r>
          <a:r>
            <a:rPr lang="es-ES" b="1" dirty="0" smtClean="0">
              <a:latin typeface="Arial" pitchFamily="34" charset="0"/>
              <a:cs typeface="Arial" pitchFamily="34" charset="0"/>
            </a:rPr>
            <a:t>. DE MANTENIMIENTO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2590E41-9726-41E3-AE75-0FA630D9DEC2}" type="parTrans" cxnId="{A0AC2B92-504B-4D7F-AF2A-E914BA3FACDC}">
      <dgm:prSet/>
      <dgm:spPr/>
      <dgm:t>
        <a:bodyPr/>
        <a:lstStyle/>
        <a:p>
          <a:endParaRPr lang="es-MX"/>
        </a:p>
      </dgm:t>
    </dgm:pt>
    <dgm:pt modelId="{4CEC3A53-B5EA-4334-A842-3AB4B760AF7B}" type="sibTrans" cxnId="{A0AC2B92-504B-4D7F-AF2A-E914BA3FACDC}">
      <dgm:prSet/>
      <dgm:spPr/>
      <dgm:t>
        <a:bodyPr/>
        <a:lstStyle/>
        <a:p>
          <a:endParaRPr lang="es-MX"/>
        </a:p>
      </dgm:t>
    </dgm:pt>
    <dgm:pt modelId="{523674A8-8A0E-4CFF-BD42-B6EBD81AA9CF}">
      <dgm:prSet/>
      <dgm:spPr/>
      <dgm:t>
        <a:bodyPr/>
        <a:lstStyle/>
        <a:p>
          <a:pPr rtl="0"/>
          <a:r>
            <a:rPr lang="es-MX" b="1" dirty="0" err="1" smtClean="0">
              <a:latin typeface="Arial Black" pitchFamily="34" charset="0"/>
            </a:rPr>
            <a:t>J.ISABEL</a:t>
          </a:r>
          <a:r>
            <a:rPr lang="es-MX" b="1" dirty="0" smtClean="0">
              <a:latin typeface="Arial Black" pitchFamily="34" charset="0"/>
            </a:rPr>
            <a:t> TORRES REA</a:t>
          </a:r>
        </a:p>
        <a:p>
          <a:pPr rtl="0"/>
          <a:r>
            <a:rPr lang="es-ES" b="1" dirty="0" smtClean="0">
              <a:latin typeface="Arial" pitchFamily="34" charset="0"/>
              <a:cs typeface="Arial" pitchFamily="34" charset="0"/>
            </a:rPr>
            <a:t>ENCARGADO DE RELOJ MUNICIPAL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CF949C1A-1495-481E-BFA9-A6C0A62063CE}" type="parTrans" cxnId="{FB6DC9E4-4264-4C50-B4F0-6BC04ED4D0EF}">
      <dgm:prSet/>
      <dgm:spPr/>
      <dgm:t>
        <a:bodyPr/>
        <a:lstStyle/>
        <a:p>
          <a:endParaRPr lang="es-MX"/>
        </a:p>
      </dgm:t>
    </dgm:pt>
    <dgm:pt modelId="{E9B7EADC-4720-422A-A867-A92AFB9BEB7D}" type="sibTrans" cxnId="{FB6DC9E4-4264-4C50-B4F0-6BC04ED4D0EF}">
      <dgm:prSet/>
      <dgm:spPr/>
      <dgm:t>
        <a:bodyPr/>
        <a:lstStyle/>
        <a:p>
          <a:endParaRPr lang="es-MX"/>
        </a:p>
      </dgm:t>
    </dgm:pt>
    <dgm:pt modelId="{7D79F12F-1CB0-40FE-A87A-69422AEA9335}" type="pres">
      <dgm:prSet presAssocID="{42C10019-794B-47EB-A202-20804E4E8C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A0185A6-391C-43FD-8007-6E6269BEAEF3}" type="pres">
      <dgm:prSet presAssocID="{E3376153-37B6-4AAB-B2D7-0EC8B263DC15}" presName="hierRoot1" presStyleCnt="0">
        <dgm:presLayoutVars>
          <dgm:hierBranch val="init"/>
        </dgm:presLayoutVars>
      </dgm:prSet>
      <dgm:spPr/>
    </dgm:pt>
    <dgm:pt modelId="{463276AF-5CE5-4B71-91B0-1E0FB3BC650D}" type="pres">
      <dgm:prSet presAssocID="{E3376153-37B6-4AAB-B2D7-0EC8B263DC15}" presName="rootComposite1" presStyleCnt="0"/>
      <dgm:spPr/>
    </dgm:pt>
    <dgm:pt modelId="{225EADF5-401A-47CB-B5FD-6352506950EF}" type="pres">
      <dgm:prSet presAssocID="{E3376153-37B6-4AAB-B2D7-0EC8B263DC15}" presName="rootText1" presStyleLbl="node0" presStyleIdx="0" presStyleCnt="1" custScaleX="133530" custScaleY="49044" custLinFactY="-100000" custLinFactNeighborX="-18391" custLinFactNeighborY="-14222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06A4C08-04D9-4AAF-8D2E-CC65A536C1F9}" type="pres">
      <dgm:prSet presAssocID="{E3376153-37B6-4AAB-B2D7-0EC8B263DC1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0C13FA7A-3268-45CD-A6D2-4A45BDBBE865}" type="pres">
      <dgm:prSet presAssocID="{E3376153-37B6-4AAB-B2D7-0EC8B263DC15}" presName="hierChild2" presStyleCnt="0"/>
      <dgm:spPr/>
    </dgm:pt>
    <dgm:pt modelId="{6AF57B4E-EA7A-402E-9974-31A6D6EAADA7}" type="pres">
      <dgm:prSet presAssocID="{01EC666E-E098-4080-9C44-000A64B2C8C0}" presName="Name37" presStyleLbl="parChTrans1D2" presStyleIdx="0" presStyleCnt="8"/>
      <dgm:spPr/>
      <dgm:t>
        <a:bodyPr/>
        <a:lstStyle/>
        <a:p>
          <a:endParaRPr lang="es-MX"/>
        </a:p>
      </dgm:t>
    </dgm:pt>
    <dgm:pt modelId="{F1620328-527C-4D75-AA4A-F2C95CF1BEE4}" type="pres">
      <dgm:prSet presAssocID="{7158B868-2728-4BAE-9E3D-9817ED722140}" presName="hierRoot2" presStyleCnt="0">
        <dgm:presLayoutVars>
          <dgm:hierBranch val="init"/>
        </dgm:presLayoutVars>
      </dgm:prSet>
      <dgm:spPr/>
    </dgm:pt>
    <dgm:pt modelId="{4F01B04A-D467-474B-A2D1-33FC42A835EE}" type="pres">
      <dgm:prSet presAssocID="{7158B868-2728-4BAE-9E3D-9817ED722140}" presName="rootComposite" presStyleCnt="0"/>
      <dgm:spPr/>
    </dgm:pt>
    <dgm:pt modelId="{6F93A22C-5C0C-4DC1-A080-9DDF9C51A4FC}" type="pres">
      <dgm:prSet presAssocID="{7158B868-2728-4BAE-9E3D-9817ED722140}" presName="rootText" presStyleLbl="node2" presStyleIdx="0" presStyleCnt="6" custScaleX="85119" custScaleY="56021" custLinFactX="163343" custLinFactY="-100000" custLinFactNeighborX="200000" custLinFactNeighborY="-1997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808806C-C1A1-4876-B761-D1F2DA0812C9}" type="pres">
      <dgm:prSet presAssocID="{7158B868-2728-4BAE-9E3D-9817ED722140}" presName="rootConnector" presStyleLbl="node2" presStyleIdx="0" presStyleCnt="6"/>
      <dgm:spPr/>
      <dgm:t>
        <a:bodyPr/>
        <a:lstStyle/>
        <a:p>
          <a:endParaRPr lang="es-MX"/>
        </a:p>
      </dgm:t>
    </dgm:pt>
    <dgm:pt modelId="{8C9F7DD6-4703-4DA9-91A6-CB79078E571E}" type="pres">
      <dgm:prSet presAssocID="{7158B868-2728-4BAE-9E3D-9817ED722140}" presName="hierChild4" presStyleCnt="0"/>
      <dgm:spPr/>
    </dgm:pt>
    <dgm:pt modelId="{D1DE4C84-246B-476A-B684-B36EF994C695}" type="pres">
      <dgm:prSet presAssocID="{7158B868-2728-4BAE-9E3D-9817ED722140}" presName="hierChild5" presStyleCnt="0"/>
      <dgm:spPr/>
    </dgm:pt>
    <dgm:pt modelId="{33EF89A2-9AE8-45FA-8001-4FA1D4F4DED5}" type="pres">
      <dgm:prSet presAssocID="{B0EAA542-592C-4028-B348-B9E5853DA369}" presName="Name37" presStyleLbl="parChTrans1D2" presStyleIdx="1" presStyleCnt="8"/>
      <dgm:spPr/>
      <dgm:t>
        <a:bodyPr/>
        <a:lstStyle/>
        <a:p>
          <a:endParaRPr lang="es-MX"/>
        </a:p>
      </dgm:t>
    </dgm:pt>
    <dgm:pt modelId="{FAB0DF43-2135-4F03-9260-12B8D9F4EECF}" type="pres">
      <dgm:prSet presAssocID="{F25A0D6D-5D6C-486F-8F13-CB32A4FCD257}" presName="hierRoot2" presStyleCnt="0">
        <dgm:presLayoutVars>
          <dgm:hierBranch val="init"/>
        </dgm:presLayoutVars>
      </dgm:prSet>
      <dgm:spPr/>
    </dgm:pt>
    <dgm:pt modelId="{5A2912A2-E01B-49EE-9E20-EE2D1D06532A}" type="pres">
      <dgm:prSet presAssocID="{F25A0D6D-5D6C-486F-8F13-CB32A4FCD257}" presName="rootComposite" presStyleCnt="0"/>
      <dgm:spPr/>
    </dgm:pt>
    <dgm:pt modelId="{B5E80F71-9322-41F8-B44D-A5A7D402436A}" type="pres">
      <dgm:prSet presAssocID="{F25A0D6D-5D6C-486F-8F13-CB32A4FCD257}" presName="rootText" presStyleLbl="node2" presStyleIdx="1" presStyleCnt="6" custScaleX="121133" custScaleY="59546" custLinFactX="200000" custLinFactY="-78469" custLinFactNeighborX="219447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068E943-6E22-4B70-B467-FBF78027C6F1}" type="pres">
      <dgm:prSet presAssocID="{F25A0D6D-5D6C-486F-8F13-CB32A4FCD257}" presName="rootConnector" presStyleLbl="node2" presStyleIdx="1" presStyleCnt="6"/>
      <dgm:spPr/>
      <dgm:t>
        <a:bodyPr/>
        <a:lstStyle/>
        <a:p>
          <a:endParaRPr lang="es-MX"/>
        </a:p>
      </dgm:t>
    </dgm:pt>
    <dgm:pt modelId="{FEAA9FA7-F913-4CFD-979D-D2B9B36FBDED}" type="pres">
      <dgm:prSet presAssocID="{F25A0D6D-5D6C-486F-8F13-CB32A4FCD257}" presName="hierChild4" presStyleCnt="0"/>
      <dgm:spPr/>
    </dgm:pt>
    <dgm:pt modelId="{13345299-8F72-46BD-BC2E-26CA663CB87F}" type="pres">
      <dgm:prSet presAssocID="{F25A0D6D-5D6C-486F-8F13-CB32A4FCD257}" presName="hierChild5" presStyleCnt="0"/>
      <dgm:spPr/>
    </dgm:pt>
    <dgm:pt modelId="{E5B36042-F85C-41AD-8B0E-D1733549CBFB}" type="pres">
      <dgm:prSet presAssocID="{8805AA94-29B7-4C82-BABD-06C66E95AD21}" presName="Name37" presStyleLbl="parChTrans1D2" presStyleIdx="2" presStyleCnt="8"/>
      <dgm:spPr/>
      <dgm:t>
        <a:bodyPr/>
        <a:lstStyle/>
        <a:p>
          <a:endParaRPr lang="es-MX"/>
        </a:p>
      </dgm:t>
    </dgm:pt>
    <dgm:pt modelId="{472D745C-0EBC-458C-AF4F-C7F64EE1B366}" type="pres">
      <dgm:prSet presAssocID="{EBCF0B49-3E89-4073-B153-CF9E2E1E4480}" presName="hierRoot2" presStyleCnt="0">
        <dgm:presLayoutVars>
          <dgm:hierBranch val="init"/>
        </dgm:presLayoutVars>
      </dgm:prSet>
      <dgm:spPr/>
    </dgm:pt>
    <dgm:pt modelId="{07AFC9EB-9B52-44EE-82B1-5C01414EEA51}" type="pres">
      <dgm:prSet presAssocID="{EBCF0B49-3E89-4073-B153-CF9E2E1E4480}" presName="rootComposite" presStyleCnt="0"/>
      <dgm:spPr/>
    </dgm:pt>
    <dgm:pt modelId="{E124DDFF-F259-4949-9DC0-819B8331ED39}" type="pres">
      <dgm:prSet presAssocID="{EBCF0B49-3E89-4073-B153-CF9E2E1E4480}" presName="rootText" presStyleLbl="node2" presStyleIdx="2" presStyleCnt="6" custScaleX="102913" custScaleY="86390" custLinFactX="-96043" custLinFactY="-85021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DF41502-2CEC-4DE5-9EC7-C6FFC9B313AD}" type="pres">
      <dgm:prSet presAssocID="{EBCF0B49-3E89-4073-B153-CF9E2E1E4480}" presName="rootConnector" presStyleLbl="node2" presStyleIdx="2" presStyleCnt="6"/>
      <dgm:spPr/>
      <dgm:t>
        <a:bodyPr/>
        <a:lstStyle/>
        <a:p>
          <a:endParaRPr lang="es-MX"/>
        </a:p>
      </dgm:t>
    </dgm:pt>
    <dgm:pt modelId="{67CABDA2-3600-4FF8-98C0-41E62CD2C87E}" type="pres">
      <dgm:prSet presAssocID="{EBCF0B49-3E89-4073-B153-CF9E2E1E4480}" presName="hierChild4" presStyleCnt="0"/>
      <dgm:spPr/>
    </dgm:pt>
    <dgm:pt modelId="{DAC3F1CA-3D98-4CD4-95B9-6507C612A68D}" type="pres">
      <dgm:prSet presAssocID="{EBCF0B49-3E89-4073-B153-CF9E2E1E4480}" presName="hierChild5" presStyleCnt="0"/>
      <dgm:spPr/>
    </dgm:pt>
    <dgm:pt modelId="{03BBE600-6ADB-49A5-8F91-BBF024026CE9}" type="pres">
      <dgm:prSet presAssocID="{330455D9-699E-46C7-B983-692F5B77618A}" presName="Name37" presStyleLbl="parChTrans1D2" presStyleIdx="3" presStyleCnt="8"/>
      <dgm:spPr/>
      <dgm:t>
        <a:bodyPr/>
        <a:lstStyle/>
        <a:p>
          <a:endParaRPr lang="es-MX"/>
        </a:p>
      </dgm:t>
    </dgm:pt>
    <dgm:pt modelId="{BE4898AC-2A9D-45E0-BDBF-232D6B26B5B8}" type="pres">
      <dgm:prSet presAssocID="{C9415AB4-D708-4AA1-B880-0E60E86E92E4}" presName="hierRoot2" presStyleCnt="0">
        <dgm:presLayoutVars>
          <dgm:hierBranch val="init"/>
        </dgm:presLayoutVars>
      </dgm:prSet>
      <dgm:spPr/>
    </dgm:pt>
    <dgm:pt modelId="{3AEC3A6A-1F04-4E4E-8FDB-D6B4A0190A99}" type="pres">
      <dgm:prSet presAssocID="{C9415AB4-D708-4AA1-B880-0E60E86E92E4}" presName="rootComposite" presStyleCnt="0"/>
      <dgm:spPr/>
    </dgm:pt>
    <dgm:pt modelId="{6646F442-34C9-4239-8DE4-8D6E552DBB13}" type="pres">
      <dgm:prSet presAssocID="{C9415AB4-D708-4AA1-B880-0E60E86E92E4}" presName="rootText" presStyleLbl="node2" presStyleIdx="3" presStyleCnt="6" custScaleX="100669" custScaleY="75965" custLinFactX="-99610" custLinFactY="-84339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0C01DA8-890D-4E95-9BD7-68A7285C1BCA}" type="pres">
      <dgm:prSet presAssocID="{C9415AB4-D708-4AA1-B880-0E60E86E92E4}" presName="rootConnector" presStyleLbl="node2" presStyleIdx="3" presStyleCnt="6"/>
      <dgm:spPr/>
      <dgm:t>
        <a:bodyPr/>
        <a:lstStyle/>
        <a:p>
          <a:endParaRPr lang="es-MX"/>
        </a:p>
      </dgm:t>
    </dgm:pt>
    <dgm:pt modelId="{ABCC555C-F2BB-4734-AE3E-E2F24047D568}" type="pres">
      <dgm:prSet presAssocID="{C9415AB4-D708-4AA1-B880-0E60E86E92E4}" presName="hierChild4" presStyleCnt="0"/>
      <dgm:spPr/>
    </dgm:pt>
    <dgm:pt modelId="{8D5AEB91-6F5F-41CC-A635-C664688D3EB3}" type="pres">
      <dgm:prSet presAssocID="{C9415AB4-D708-4AA1-B880-0E60E86E92E4}" presName="hierChild5" presStyleCnt="0"/>
      <dgm:spPr/>
    </dgm:pt>
    <dgm:pt modelId="{06BE5363-34D3-4962-81BF-73D5D8C02A1A}" type="pres">
      <dgm:prSet presAssocID="{D2590E41-9726-41E3-AE75-0FA630D9DEC2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9AE7877-468A-4ADD-85F3-7BE5CC6713BD}" type="pres">
      <dgm:prSet presAssocID="{6CC3615C-E286-4579-8888-2E9F1EECB5BD}" presName="hierRoot2" presStyleCnt="0">
        <dgm:presLayoutVars>
          <dgm:hierBranch val="init"/>
        </dgm:presLayoutVars>
      </dgm:prSet>
      <dgm:spPr/>
    </dgm:pt>
    <dgm:pt modelId="{76942CE2-9B68-405D-B0DC-A79C719EE41B}" type="pres">
      <dgm:prSet presAssocID="{6CC3615C-E286-4579-8888-2E9F1EECB5BD}" presName="rootComposite" presStyleCnt="0"/>
      <dgm:spPr/>
    </dgm:pt>
    <dgm:pt modelId="{7D6FB9F3-4A71-457E-851F-DFDDEB2CF4F9}" type="pres">
      <dgm:prSet presAssocID="{6CC3615C-E286-4579-8888-2E9F1EECB5BD}" presName="rootText" presStyleLbl="node2" presStyleIdx="4" presStyleCnt="6" custScaleX="107889" custScaleY="85476" custLinFactX="-15467" custLinFactY="-78469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FBEEFF-91B2-4522-BF40-DA94D3FBE238}" type="pres">
      <dgm:prSet presAssocID="{6CC3615C-E286-4579-8888-2E9F1EECB5BD}" presName="rootConnector" presStyleLbl="node2" presStyleIdx="4" presStyleCnt="6"/>
      <dgm:spPr/>
      <dgm:t>
        <a:bodyPr/>
        <a:lstStyle/>
        <a:p>
          <a:endParaRPr lang="es-MX"/>
        </a:p>
      </dgm:t>
    </dgm:pt>
    <dgm:pt modelId="{FF18B5CA-83E8-4D09-9599-14A7D693392C}" type="pres">
      <dgm:prSet presAssocID="{6CC3615C-E286-4579-8888-2E9F1EECB5BD}" presName="hierChild4" presStyleCnt="0"/>
      <dgm:spPr/>
    </dgm:pt>
    <dgm:pt modelId="{397DE067-8BDC-4132-987F-1F78E6DF4E7D}" type="pres">
      <dgm:prSet presAssocID="{6CC3615C-E286-4579-8888-2E9F1EECB5BD}" presName="hierChild5" presStyleCnt="0"/>
      <dgm:spPr/>
    </dgm:pt>
    <dgm:pt modelId="{B2D20CA7-EF6A-499A-99E8-CF5EEAA47599}" type="pres">
      <dgm:prSet presAssocID="{CF949C1A-1495-481E-BFA9-A6C0A62063CE}" presName="Name37" presStyleLbl="parChTrans1D2" presStyleIdx="5" presStyleCnt="8"/>
      <dgm:spPr/>
      <dgm:t>
        <a:bodyPr/>
        <a:lstStyle/>
        <a:p>
          <a:endParaRPr lang="es-MX"/>
        </a:p>
      </dgm:t>
    </dgm:pt>
    <dgm:pt modelId="{17A15B4B-E453-4B29-B52D-50F9C029C046}" type="pres">
      <dgm:prSet presAssocID="{523674A8-8A0E-4CFF-BD42-B6EBD81AA9CF}" presName="hierRoot2" presStyleCnt="0">
        <dgm:presLayoutVars>
          <dgm:hierBranch val="init"/>
        </dgm:presLayoutVars>
      </dgm:prSet>
      <dgm:spPr/>
    </dgm:pt>
    <dgm:pt modelId="{B8191493-1A02-4F2E-908A-B934954F53ED}" type="pres">
      <dgm:prSet presAssocID="{523674A8-8A0E-4CFF-BD42-B6EBD81AA9CF}" presName="rootComposite" presStyleCnt="0"/>
      <dgm:spPr/>
    </dgm:pt>
    <dgm:pt modelId="{E79C0D5B-7F08-4332-97FD-9EF49DC593F7}" type="pres">
      <dgm:prSet presAssocID="{523674A8-8A0E-4CFF-BD42-B6EBD81AA9CF}" presName="rootText" presStyleLbl="node2" presStyleIdx="5" presStyleCnt="6" custScaleX="105972" custScaleY="84134" custLinFactX="-129300" custLinFactNeighborX="-200000" custLinFactNeighborY="-102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8E53469-2BD6-4186-8CF3-04644BE0161E}" type="pres">
      <dgm:prSet presAssocID="{523674A8-8A0E-4CFF-BD42-B6EBD81AA9CF}" presName="rootConnector" presStyleLbl="node2" presStyleIdx="5" presStyleCnt="6"/>
      <dgm:spPr/>
      <dgm:t>
        <a:bodyPr/>
        <a:lstStyle/>
        <a:p>
          <a:endParaRPr lang="es-MX"/>
        </a:p>
      </dgm:t>
    </dgm:pt>
    <dgm:pt modelId="{51005312-361D-48E9-95DE-E518E253B708}" type="pres">
      <dgm:prSet presAssocID="{523674A8-8A0E-4CFF-BD42-B6EBD81AA9CF}" presName="hierChild4" presStyleCnt="0"/>
      <dgm:spPr/>
    </dgm:pt>
    <dgm:pt modelId="{925160E2-E9D3-408C-9814-47C36A9E6BD4}" type="pres">
      <dgm:prSet presAssocID="{523674A8-8A0E-4CFF-BD42-B6EBD81AA9CF}" presName="hierChild5" presStyleCnt="0"/>
      <dgm:spPr/>
    </dgm:pt>
    <dgm:pt modelId="{B7509B0A-6AE7-448D-BE15-BC5B52681216}" type="pres">
      <dgm:prSet presAssocID="{E3376153-37B6-4AAB-B2D7-0EC8B263DC15}" presName="hierChild3" presStyleCnt="0"/>
      <dgm:spPr/>
    </dgm:pt>
    <dgm:pt modelId="{2CD57580-9B18-4780-8427-F9BF9A209A7F}" type="pres">
      <dgm:prSet presAssocID="{5C390ED2-EAF6-45C7-8AB0-9E05359971D6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3BC4DAB6-FD7B-4B2E-A770-9E18AD03488B}" type="pres">
      <dgm:prSet presAssocID="{83CBC258-33C6-4AE8-B62A-4806724505C8}" presName="hierRoot3" presStyleCnt="0">
        <dgm:presLayoutVars>
          <dgm:hierBranch val="init"/>
        </dgm:presLayoutVars>
      </dgm:prSet>
      <dgm:spPr/>
    </dgm:pt>
    <dgm:pt modelId="{3830A499-81ED-46C6-BA8C-1468129332D1}" type="pres">
      <dgm:prSet presAssocID="{83CBC258-33C6-4AE8-B62A-4806724505C8}" presName="rootComposite3" presStyleCnt="0"/>
      <dgm:spPr/>
    </dgm:pt>
    <dgm:pt modelId="{F02C75BA-A4E7-45AD-B238-078058C50DB8}" type="pres">
      <dgm:prSet presAssocID="{83CBC258-33C6-4AE8-B62A-4806724505C8}" presName="rootText3" presStyleLbl="asst1" presStyleIdx="0" presStyleCnt="2" custScaleX="97484" custScaleY="87837" custLinFactY="-100000" custLinFactNeighborX="-46532" custLinFactNeighborY="-17148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E946C58-029E-4455-8A20-E466F5A634CB}" type="pres">
      <dgm:prSet presAssocID="{83CBC258-33C6-4AE8-B62A-4806724505C8}" presName="rootConnector3" presStyleLbl="asst1" presStyleIdx="0" presStyleCnt="2"/>
      <dgm:spPr/>
      <dgm:t>
        <a:bodyPr/>
        <a:lstStyle/>
        <a:p>
          <a:endParaRPr lang="es-MX"/>
        </a:p>
      </dgm:t>
    </dgm:pt>
    <dgm:pt modelId="{FFFB8F9D-5137-4D7A-82F6-E91554009325}" type="pres">
      <dgm:prSet presAssocID="{83CBC258-33C6-4AE8-B62A-4806724505C8}" presName="hierChild6" presStyleCnt="0"/>
      <dgm:spPr/>
    </dgm:pt>
    <dgm:pt modelId="{287E6B79-CA01-4CC5-A081-11538FE93E02}" type="pres">
      <dgm:prSet presAssocID="{83CBC258-33C6-4AE8-B62A-4806724505C8}" presName="hierChild7" presStyleCnt="0"/>
      <dgm:spPr/>
    </dgm:pt>
    <dgm:pt modelId="{AD649013-80F8-4850-B6E7-C31C291C117B}" type="pres">
      <dgm:prSet presAssocID="{DAEECF32-A1E9-4123-A555-FBEE5BF31C91}" presName="Name111" presStyleLbl="parChTrans1D2" presStyleIdx="7" presStyleCnt="8"/>
      <dgm:spPr/>
      <dgm:t>
        <a:bodyPr/>
        <a:lstStyle/>
        <a:p>
          <a:endParaRPr lang="es-MX"/>
        </a:p>
      </dgm:t>
    </dgm:pt>
    <dgm:pt modelId="{ADE06041-CAED-4114-AE86-0DCBC2EFEA2E}" type="pres">
      <dgm:prSet presAssocID="{9655F502-8DF2-48DA-855A-AC33ACC52EE0}" presName="hierRoot3" presStyleCnt="0">
        <dgm:presLayoutVars>
          <dgm:hierBranch val="init"/>
        </dgm:presLayoutVars>
      </dgm:prSet>
      <dgm:spPr/>
    </dgm:pt>
    <dgm:pt modelId="{16CD5A4C-427A-4E10-9B54-255C83E52468}" type="pres">
      <dgm:prSet presAssocID="{9655F502-8DF2-48DA-855A-AC33ACC52EE0}" presName="rootComposite3" presStyleCnt="0"/>
      <dgm:spPr/>
    </dgm:pt>
    <dgm:pt modelId="{FB36C639-CE24-48D3-8B72-7EAB3AD53B27}" type="pres">
      <dgm:prSet presAssocID="{9655F502-8DF2-48DA-855A-AC33ACC52EE0}" presName="rootText3" presStyleLbl="asst1" presStyleIdx="1" presStyleCnt="2" custScaleX="95406" custScaleY="65748" custLinFactY="-100000" custLinFactNeighborX="-7479" custLinFactNeighborY="-16994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6C3E5E7-844B-4FA6-A632-D5BA084E6E9C}" type="pres">
      <dgm:prSet presAssocID="{9655F502-8DF2-48DA-855A-AC33ACC52EE0}" presName="rootConnector3" presStyleLbl="asst1" presStyleIdx="1" presStyleCnt="2"/>
      <dgm:spPr/>
      <dgm:t>
        <a:bodyPr/>
        <a:lstStyle/>
        <a:p>
          <a:endParaRPr lang="es-MX"/>
        </a:p>
      </dgm:t>
    </dgm:pt>
    <dgm:pt modelId="{84DEFD6E-A077-4B00-A5AC-BA83EF27D7BF}" type="pres">
      <dgm:prSet presAssocID="{9655F502-8DF2-48DA-855A-AC33ACC52EE0}" presName="hierChild6" presStyleCnt="0"/>
      <dgm:spPr/>
    </dgm:pt>
    <dgm:pt modelId="{C8C0F23C-1E3D-467A-A635-B0DEA7A2C1C8}" type="pres">
      <dgm:prSet presAssocID="{9655F502-8DF2-48DA-855A-AC33ACC52EE0}" presName="hierChild7" presStyleCnt="0"/>
      <dgm:spPr/>
    </dgm:pt>
  </dgm:ptLst>
  <dgm:cxnLst>
    <dgm:cxn modelId="{DC311171-819F-4980-9A41-78B7E35DD2E6}" type="presOf" srcId="{523674A8-8A0E-4CFF-BD42-B6EBD81AA9CF}" destId="{D8E53469-2BD6-4186-8CF3-04644BE0161E}" srcOrd="1" destOrd="0" presId="urn:microsoft.com/office/officeart/2005/8/layout/orgChart1"/>
    <dgm:cxn modelId="{A2915CCB-47BA-4BAD-9D1A-B140E5DB1131}" type="presOf" srcId="{F25A0D6D-5D6C-486F-8F13-CB32A4FCD257}" destId="{B5E80F71-9322-41F8-B44D-A5A7D402436A}" srcOrd="0" destOrd="0" presId="urn:microsoft.com/office/officeart/2005/8/layout/orgChart1"/>
    <dgm:cxn modelId="{F073C1BF-D983-417D-BD0F-91A7849059A7}" type="presOf" srcId="{83CBC258-33C6-4AE8-B62A-4806724505C8}" destId="{4E946C58-029E-4455-8A20-E466F5A634CB}" srcOrd="1" destOrd="0" presId="urn:microsoft.com/office/officeart/2005/8/layout/orgChart1"/>
    <dgm:cxn modelId="{DC39A1BD-6C8B-47E5-923A-E05CC6AF3A1E}" type="presOf" srcId="{D2590E41-9726-41E3-AE75-0FA630D9DEC2}" destId="{06BE5363-34D3-4962-81BF-73D5D8C02A1A}" srcOrd="0" destOrd="0" presId="urn:microsoft.com/office/officeart/2005/8/layout/orgChart1"/>
    <dgm:cxn modelId="{46E0A127-A70D-42FF-B729-A9621C96CEFF}" type="presOf" srcId="{C9415AB4-D708-4AA1-B880-0E60E86E92E4}" destId="{E0C01DA8-890D-4E95-9BD7-68A7285C1BCA}" srcOrd="1" destOrd="0" presId="urn:microsoft.com/office/officeart/2005/8/layout/orgChart1"/>
    <dgm:cxn modelId="{FB6DC9E4-4264-4C50-B4F0-6BC04ED4D0EF}" srcId="{E3376153-37B6-4AAB-B2D7-0EC8B263DC15}" destId="{523674A8-8A0E-4CFF-BD42-B6EBD81AA9CF}" srcOrd="7" destOrd="0" parTransId="{CF949C1A-1495-481E-BFA9-A6C0A62063CE}" sibTransId="{E9B7EADC-4720-422A-A867-A92AFB9BEB7D}"/>
    <dgm:cxn modelId="{EBE0CCB2-0147-4AA0-8BB6-EE57FAFDC286}" type="presOf" srcId="{DAEECF32-A1E9-4123-A555-FBEE5BF31C91}" destId="{AD649013-80F8-4850-B6E7-C31C291C117B}" srcOrd="0" destOrd="0" presId="urn:microsoft.com/office/officeart/2005/8/layout/orgChart1"/>
    <dgm:cxn modelId="{33501D02-B5CB-4602-87FE-557067B2011C}" type="presOf" srcId="{7158B868-2728-4BAE-9E3D-9817ED722140}" destId="{F808806C-C1A1-4876-B761-D1F2DA0812C9}" srcOrd="1" destOrd="0" presId="urn:microsoft.com/office/officeart/2005/8/layout/orgChart1"/>
    <dgm:cxn modelId="{E6AF6716-BD88-4A8C-948D-EF7EA7453556}" type="presOf" srcId="{EBCF0B49-3E89-4073-B153-CF9E2E1E4480}" destId="{E124DDFF-F259-4949-9DC0-819B8331ED39}" srcOrd="0" destOrd="0" presId="urn:microsoft.com/office/officeart/2005/8/layout/orgChart1"/>
    <dgm:cxn modelId="{75E482F8-9EE0-46B0-A81E-6A59C7F85FB2}" srcId="{E3376153-37B6-4AAB-B2D7-0EC8B263DC15}" destId="{F25A0D6D-5D6C-486F-8F13-CB32A4FCD257}" srcOrd="3" destOrd="0" parTransId="{B0EAA542-592C-4028-B348-B9E5853DA369}" sibTransId="{F09FBAFD-34FA-459A-8C1B-7D93D170260C}"/>
    <dgm:cxn modelId="{D7C3C76D-04AD-43AE-A681-EBB095B638A2}" srcId="{E3376153-37B6-4AAB-B2D7-0EC8B263DC15}" destId="{9655F502-8DF2-48DA-855A-AC33ACC52EE0}" srcOrd="1" destOrd="0" parTransId="{DAEECF32-A1E9-4123-A555-FBEE5BF31C91}" sibTransId="{D03662B8-381D-41E5-A4BF-085666BD2F83}"/>
    <dgm:cxn modelId="{30620355-8C9F-4968-A74C-81D4B02311F0}" type="presOf" srcId="{E3376153-37B6-4AAB-B2D7-0EC8B263DC15}" destId="{206A4C08-04D9-4AAF-8D2E-CC65A536C1F9}" srcOrd="1" destOrd="0" presId="urn:microsoft.com/office/officeart/2005/8/layout/orgChart1"/>
    <dgm:cxn modelId="{CA2340E9-DFA3-46BF-8EB1-F4ADDDBD31A5}" type="presOf" srcId="{8805AA94-29B7-4C82-BABD-06C66E95AD21}" destId="{E5B36042-F85C-41AD-8B0E-D1733549CBFB}" srcOrd="0" destOrd="0" presId="urn:microsoft.com/office/officeart/2005/8/layout/orgChart1"/>
    <dgm:cxn modelId="{FD717FAE-1B23-446A-B4D2-0F6443242D06}" type="presOf" srcId="{01EC666E-E098-4080-9C44-000A64B2C8C0}" destId="{6AF57B4E-EA7A-402E-9974-31A6D6EAADA7}" srcOrd="0" destOrd="0" presId="urn:microsoft.com/office/officeart/2005/8/layout/orgChart1"/>
    <dgm:cxn modelId="{19919443-C3DA-4965-B157-8F204FF41018}" type="presOf" srcId="{9655F502-8DF2-48DA-855A-AC33ACC52EE0}" destId="{FB36C639-CE24-48D3-8B72-7EAB3AD53B27}" srcOrd="0" destOrd="0" presId="urn:microsoft.com/office/officeart/2005/8/layout/orgChart1"/>
    <dgm:cxn modelId="{B9014704-3E96-4F01-BDF0-93D6D89079DD}" srcId="{E3376153-37B6-4AAB-B2D7-0EC8B263DC15}" destId="{C9415AB4-D708-4AA1-B880-0E60E86E92E4}" srcOrd="5" destOrd="0" parTransId="{330455D9-699E-46C7-B983-692F5B77618A}" sibTransId="{2652B13E-0DA7-478C-909D-3A6AE813D70F}"/>
    <dgm:cxn modelId="{F97A99BB-8D3C-47B8-A280-008325B09281}" srcId="{E3376153-37B6-4AAB-B2D7-0EC8B263DC15}" destId="{7158B868-2728-4BAE-9E3D-9817ED722140}" srcOrd="2" destOrd="0" parTransId="{01EC666E-E098-4080-9C44-000A64B2C8C0}" sibTransId="{F8FAD977-5276-485A-BFEB-AE47A64D7604}"/>
    <dgm:cxn modelId="{C549C186-4924-4E04-968B-3BE20DD28892}" srcId="{E3376153-37B6-4AAB-B2D7-0EC8B263DC15}" destId="{EBCF0B49-3E89-4073-B153-CF9E2E1E4480}" srcOrd="4" destOrd="0" parTransId="{8805AA94-29B7-4C82-BABD-06C66E95AD21}" sibTransId="{8DF0CF44-93FD-4B0A-A38C-33FBCAA72DF2}"/>
    <dgm:cxn modelId="{D2FB8C18-FD84-4E6D-8F5E-1ED9B8DC7D15}" type="presOf" srcId="{EBCF0B49-3E89-4073-B153-CF9E2E1E4480}" destId="{1DF41502-2CEC-4DE5-9EC7-C6FFC9B313AD}" srcOrd="1" destOrd="0" presId="urn:microsoft.com/office/officeart/2005/8/layout/orgChart1"/>
    <dgm:cxn modelId="{8793DC18-FDE7-44E2-A16B-BB52B0C9F75B}" type="presOf" srcId="{83CBC258-33C6-4AE8-B62A-4806724505C8}" destId="{F02C75BA-A4E7-45AD-B238-078058C50DB8}" srcOrd="0" destOrd="0" presId="urn:microsoft.com/office/officeart/2005/8/layout/orgChart1"/>
    <dgm:cxn modelId="{D24B377A-09FC-4FCB-B9B4-407D9CB16D30}" type="presOf" srcId="{5C390ED2-EAF6-45C7-8AB0-9E05359971D6}" destId="{2CD57580-9B18-4780-8427-F9BF9A209A7F}" srcOrd="0" destOrd="0" presId="urn:microsoft.com/office/officeart/2005/8/layout/orgChart1"/>
    <dgm:cxn modelId="{26BB99D4-DEDE-4524-B6C5-76C500A54E18}" type="presOf" srcId="{C9415AB4-D708-4AA1-B880-0E60E86E92E4}" destId="{6646F442-34C9-4239-8DE4-8D6E552DBB13}" srcOrd="0" destOrd="0" presId="urn:microsoft.com/office/officeart/2005/8/layout/orgChart1"/>
    <dgm:cxn modelId="{8C3D12F5-7B44-4C77-988E-E6DCC360B8E4}" type="presOf" srcId="{B0EAA542-592C-4028-B348-B9E5853DA369}" destId="{33EF89A2-9AE8-45FA-8001-4FA1D4F4DED5}" srcOrd="0" destOrd="0" presId="urn:microsoft.com/office/officeart/2005/8/layout/orgChart1"/>
    <dgm:cxn modelId="{A0AC2B92-504B-4D7F-AF2A-E914BA3FACDC}" srcId="{E3376153-37B6-4AAB-B2D7-0EC8B263DC15}" destId="{6CC3615C-E286-4579-8888-2E9F1EECB5BD}" srcOrd="6" destOrd="0" parTransId="{D2590E41-9726-41E3-AE75-0FA630D9DEC2}" sibTransId="{4CEC3A53-B5EA-4334-A842-3AB4B760AF7B}"/>
    <dgm:cxn modelId="{5896CA1C-D9D0-4DDA-9575-20425C345196}" type="presOf" srcId="{9655F502-8DF2-48DA-855A-AC33ACC52EE0}" destId="{96C3E5E7-844B-4FA6-A632-D5BA084E6E9C}" srcOrd="1" destOrd="0" presId="urn:microsoft.com/office/officeart/2005/8/layout/orgChart1"/>
    <dgm:cxn modelId="{3EB94C30-A46A-4897-8C0C-F7CE2F353A47}" type="presOf" srcId="{7158B868-2728-4BAE-9E3D-9817ED722140}" destId="{6F93A22C-5C0C-4DC1-A080-9DDF9C51A4FC}" srcOrd="0" destOrd="0" presId="urn:microsoft.com/office/officeart/2005/8/layout/orgChart1"/>
    <dgm:cxn modelId="{C771C684-2377-48E0-A9CF-27DB1AD898CD}" type="presOf" srcId="{523674A8-8A0E-4CFF-BD42-B6EBD81AA9CF}" destId="{E79C0D5B-7F08-4332-97FD-9EF49DC593F7}" srcOrd="0" destOrd="0" presId="urn:microsoft.com/office/officeart/2005/8/layout/orgChart1"/>
    <dgm:cxn modelId="{F2AB155D-98A0-4A3A-A363-6CE660FB2285}" srcId="{42C10019-794B-47EB-A202-20804E4E8C37}" destId="{E3376153-37B6-4AAB-B2D7-0EC8B263DC15}" srcOrd="0" destOrd="0" parTransId="{84488148-1599-414E-B87E-3F6D12D56DE8}" sibTransId="{CE3A9716-AAC8-4115-94A3-ACDCF112E48F}"/>
    <dgm:cxn modelId="{DE5143BE-B808-4580-86A1-239EECEB4443}" type="presOf" srcId="{6CC3615C-E286-4579-8888-2E9F1EECB5BD}" destId="{7D6FB9F3-4A71-457E-851F-DFDDEB2CF4F9}" srcOrd="0" destOrd="0" presId="urn:microsoft.com/office/officeart/2005/8/layout/orgChart1"/>
    <dgm:cxn modelId="{E65062C2-7659-4212-8F76-84744FE51D4D}" type="presOf" srcId="{CF949C1A-1495-481E-BFA9-A6C0A62063CE}" destId="{B2D20CA7-EF6A-499A-99E8-CF5EEAA47599}" srcOrd="0" destOrd="0" presId="urn:microsoft.com/office/officeart/2005/8/layout/orgChart1"/>
    <dgm:cxn modelId="{C8ADA8A1-B1F3-4C7E-A116-9C2FC1035DAA}" type="presOf" srcId="{6CC3615C-E286-4579-8888-2E9F1EECB5BD}" destId="{50FBEEFF-91B2-4522-BF40-DA94D3FBE238}" srcOrd="1" destOrd="0" presId="urn:microsoft.com/office/officeart/2005/8/layout/orgChart1"/>
    <dgm:cxn modelId="{3BE9374A-86A3-43E9-B5FB-1147162A9998}" type="presOf" srcId="{E3376153-37B6-4AAB-B2D7-0EC8B263DC15}" destId="{225EADF5-401A-47CB-B5FD-6352506950EF}" srcOrd="0" destOrd="0" presId="urn:microsoft.com/office/officeart/2005/8/layout/orgChart1"/>
    <dgm:cxn modelId="{DB87119C-0F8F-4B3E-A1E2-28E66EEF4D04}" type="presOf" srcId="{F25A0D6D-5D6C-486F-8F13-CB32A4FCD257}" destId="{9068E943-6E22-4B70-B467-FBF78027C6F1}" srcOrd="1" destOrd="0" presId="urn:microsoft.com/office/officeart/2005/8/layout/orgChart1"/>
    <dgm:cxn modelId="{7327BAA6-395C-474A-A7D5-78360A46C796}" type="presOf" srcId="{330455D9-699E-46C7-B983-692F5B77618A}" destId="{03BBE600-6ADB-49A5-8F91-BBF024026CE9}" srcOrd="0" destOrd="0" presId="urn:microsoft.com/office/officeart/2005/8/layout/orgChart1"/>
    <dgm:cxn modelId="{3E07525B-95CB-49D2-B1CF-88F690FD4451}" srcId="{E3376153-37B6-4AAB-B2D7-0EC8B263DC15}" destId="{83CBC258-33C6-4AE8-B62A-4806724505C8}" srcOrd="0" destOrd="0" parTransId="{5C390ED2-EAF6-45C7-8AB0-9E05359971D6}" sibTransId="{65796910-48BF-4CA9-87B3-D40708995DBA}"/>
    <dgm:cxn modelId="{FC81C810-3104-4062-ABE6-411EE2AB6E53}" type="presOf" srcId="{42C10019-794B-47EB-A202-20804E4E8C37}" destId="{7D79F12F-1CB0-40FE-A87A-69422AEA9335}" srcOrd="0" destOrd="0" presId="urn:microsoft.com/office/officeart/2005/8/layout/orgChart1"/>
    <dgm:cxn modelId="{815B46BF-F3D1-46AC-BD21-47213CDD9A7E}" type="presParOf" srcId="{7D79F12F-1CB0-40FE-A87A-69422AEA9335}" destId="{EA0185A6-391C-43FD-8007-6E6269BEAEF3}" srcOrd="0" destOrd="0" presId="urn:microsoft.com/office/officeart/2005/8/layout/orgChart1"/>
    <dgm:cxn modelId="{9A11146C-777C-46B4-83D5-AA2CE7814427}" type="presParOf" srcId="{EA0185A6-391C-43FD-8007-6E6269BEAEF3}" destId="{463276AF-5CE5-4B71-91B0-1E0FB3BC650D}" srcOrd="0" destOrd="0" presId="urn:microsoft.com/office/officeart/2005/8/layout/orgChart1"/>
    <dgm:cxn modelId="{B456BA01-9AFD-4AC4-96AC-D54ABA819114}" type="presParOf" srcId="{463276AF-5CE5-4B71-91B0-1E0FB3BC650D}" destId="{225EADF5-401A-47CB-B5FD-6352506950EF}" srcOrd="0" destOrd="0" presId="urn:microsoft.com/office/officeart/2005/8/layout/orgChart1"/>
    <dgm:cxn modelId="{DBD7CC64-FF71-4C19-8541-91ECF3BC4A58}" type="presParOf" srcId="{463276AF-5CE5-4B71-91B0-1E0FB3BC650D}" destId="{206A4C08-04D9-4AAF-8D2E-CC65A536C1F9}" srcOrd="1" destOrd="0" presId="urn:microsoft.com/office/officeart/2005/8/layout/orgChart1"/>
    <dgm:cxn modelId="{6A5ACE8A-225C-4987-B969-970001E22823}" type="presParOf" srcId="{EA0185A6-391C-43FD-8007-6E6269BEAEF3}" destId="{0C13FA7A-3268-45CD-A6D2-4A45BDBBE865}" srcOrd="1" destOrd="0" presId="urn:microsoft.com/office/officeart/2005/8/layout/orgChart1"/>
    <dgm:cxn modelId="{85B51766-8976-4E78-8CC7-C65871616D93}" type="presParOf" srcId="{0C13FA7A-3268-45CD-A6D2-4A45BDBBE865}" destId="{6AF57B4E-EA7A-402E-9974-31A6D6EAADA7}" srcOrd="0" destOrd="0" presId="urn:microsoft.com/office/officeart/2005/8/layout/orgChart1"/>
    <dgm:cxn modelId="{525B21C2-BB34-421B-9960-22227086124D}" type="presParOf" srcId="{0C13FA7A-3268-45CD-A6D2-4A45BDBBE865}" destId="{F1620328-527C-4D75-AA4A-F2C95CF1BEE4}" srcOrd="1" destOrd="0" presId="urn:microsoft.com/office/officeart/2005/8/layout/orgChart1"/>
    <dgm:cxn modelId="{DCD391C2-EA24-413B-AA7B-9A7846D80CF2}" type="presParOf" srcId="{F1620328-527C-4D75-AA4A-F2C95CF1BEE4}" destId="{4F01B04A-D467-474B-A2D1-33FC42A835EE}" srcOrd="0" destOrd="0" presId="urn:microsoft.com/office/officeart/2005/8/layout/orgChart1"/>
    <dgm:cxn modelId="{AA2F19B4-D049-44DE-9713-47EA56983789}" type="presParOf" srcId="{4F01B04A-D467-474B-A2D1-33FC42A835EE}" destId="{6F93A22C-5C0C-4DC1-A080-9DDF9C51A4FC}" srcOrd="0" destOrd="0" presId="urn:microsoft.com/office/officeart/2005/8/layout/orgChart1"/>
    <dgm:cxn modelId="{5B4E68E0-07D4-417A-BD83-22AEA4194F3F}" type="presParOf" srcId="{4F01B04A-D467-474B-A2D1-33FC42A835EE}" destId="{F808806C-C1A1-4876-B761-D1F2DA0812C9}" srcOrd="1" destOrd="0" presId="urn:microsoft.com/office/officeart/2005/8/layout/orgChart1"/>
    <dgm:cxn modelId="{C01D4FE7-D26E-41B6-859A-EA786CC85CAF}" type="presParOf" srcId="{F1620328-527C-4D75-AA4A-F2C95CF1BEE4}" destId="{8C9F7DD6-4703-4DA9-91A6-CB79078E571E}" srcOrd="1" destOrd="0" presId="urn:microsoft.com/office/officeart/2005/8/layout/orgChart1"/>
    <dgm:cxn modelId="{78E70C44-CE69-4FFC-AAEB-B1AED195D481}" type="presParOf" srcId="{F1620328-527C-4D75-AA4A-F2C95CF1BEE4}" destId="{D1DE4C84-246B-476A-B684-B36EF994C695}" srcOrd="2" destOrd="0" presId="urn:microsoft.com/office/officeart/2005/8/layout/orgChart1"/>
    <dgm:cxn modelId="{9825869F-6475-4104-BF2A-C7C554717DC1}" type="presParOf" srcId="{0C13FA7A-3268-45CD-A6D2-4A45BDBBE865}" destId="{33EF89A2-9AE8-45FA-8001-4FA1D4F4DED5}" srcOrd="2" destOrd="0" presId="urn:microsoft.com/office/officeart/2005/8/layout/orgChart1"/>
    <dgm:cxn modelId="{116CDD22-3D8E-46B7-B704-88807FDFBF56}" type="presParOf" srcId="{0C13FA7A-3268-45CD-A6D2-4A45BDBBE865}" destId="{FAB0DF43-2135-4F03-9260-12B8D9F4EECF}" srcOrd="3" destOrd="0" presId="urn:microsoft.com/office/officeart/2005/8/layout/orgChart1"/>
    <dgm:cxn modelId="{BFB2F96C-88B8-4E0B-AD8B-16DB3C7D2CC7}" type="presParOf" srcId="{FAB0DF43-2135-4F03-9260-12B8D9F4EECF}" destId="{5A2912A2-E01B-49EE-9E20-EE2D1D06532A}" srcOrd="0" destOrd="0" presId="urn:microsoft.com/office/officeart/2005/8/layout/orgChart1"/>
    <dgm:cxn modelId="{05F9ED66-629C-4D70-999A-DB3986CBDA37}" type="presParOf" srcId="{5A2912A2-E01B-49EE-9E20-EE2D1D06532A}" destId="{B5E80F71-9322-41F8-B44D-A5A7D402436A}" srcOrd="0" destOrd="0" presId="urn:microsoft.com/office/officeart/2005/8/layout/orgChart1"/>
    <dgm:cxn modelId="{D8109DCD-F0D2-47C9-8624-DED4E27EA05E}" type="presParOf" srcId="{5A2912A2-E01B-49EE-9E20-EE2D1D06532A}" destId="{9068E943-6E22-4B70-B467-FBF78027C6F1}" srcOrd="1" destOrd="0" presId="urn:microsoft.com/office/officeart/2005/8/layout/orgChart1"/>
    <dgm:cxn modelId="{8DACE80E-77D3-4591-AD6C-5D5982B2D815}" type="presParOf" srcId="{FAB0DF43-2135-4F03-9260-12B8D9F4EECF}" destId="{FEAA9FA7-F913-4CFD-979D-D2B9B36FBDED}" srcOrd="1" destOrd="0" presId="urn:microsoft.com/office/officeart/2005/8/layout/orgChart1"/>
    <dgm:cxn modelId="{9C2E6644-CEDB-463B-92B7-B0306D50B9B6}" type="presParOf" srcId="{FAB0DF43-2135-4F03-9260-12B8D9F4EECF}" destId="{13345299-8F72-46BD-BC2E-26CA663CB87F}" srcOrd="2" destOrd="0" presId="urn:microsoft.com/office/officeart/2005/8/layout/orgChart1"/>
    <dgm:cxn modelId="{0F391FE2-9247-4C68-A65D-6CCEFD29FC10}" type="presParOf" srcId="{0C13FA7A-3268-45CD-A6D2-4A45BDBBE865}" destId="{E5B36042-F85C-41AD-8B0E-D1733549CBFB}" srcOrd="4" destOrd="0" presId="urn:microsoft.com/office/officeart/2005/8/layout/orgChart1"/>
    <dgm:cxn modelId="{82C1EA8D-DC0C-4EF9-A2D6-ADBAFD2232F8}" type="presParOf" srcId="{0C13FA7A-3268-45CD-A6D2-4A45BDBBE865}" destId="{472D745C-0EBC-458C-AF4F-C7F64EE1B366}" srcOrd="5" destOrd="0" presId="urn:microsoft.com/office/officeart/2005/8/layout/orgChart1"/>
    <dgm:cxn modelId="{98F68260-0C8F-492A-BFD7-B30954B031C7}" type="presParOf" srcId="{472D745C-0EBC-458C-AF4F-C7F64EE1B366}" destId="{07AFC9EB-9B52-44EE-82B1-5C01414EEA51}" srcOrd="0" destOrd="0" presId="urn:microsoft.com/office/officeart/2005/8/layout/orgChart1"/>
    <dgm:cxn modelId="{75806781-54C5-4C77-8D4E-F696F0571876}" type="presParOf" srcId="{07AFC9EB-9B52-44EE-82B1-5C01414EEA51}" destId="{E124DDFF-F259-4949-9DC0-819B8331ED39}" srcOrd="0" destOrd="0" presId="urn:microsoft.com/office/officeart/2005/8/layout/orgChart1"/>
    <dgm:cxn modelId="{413EB228-A5BC-400A-AAE7-C342E6B530CE}" type="presParOf" srcId="{07AFC9EB-9B52-44EE-82B1-5C01414EEA51}" destId="{1DF41502-2CEC-4DE5-9EC7-C6FFC9B313AD}" srcOrd="1" destOrd="0" presId="urn:microsoft.com/office/officeart/2005/8/layout/orgChart1"/>
    <dgm:cxn modelId="{4B24B3A8-3ADA-4E55-A23B-C6236F29C849}" type="presParOf" srcId="{472D745C-0EBC-458C-AF4F-C7F64EE1B366}" destId="{67CABDA2-3600-4FF8-98C0-41E62CD2C87E}" srcOrd="1" destOrd="0" presId="urn:microsoft.com/office/officeart/2005/8/layout/orgChart1"/>
    <dgm:cxn modelId="{41B2E5A7-40D0-4018-98A2-5F73F40797A9}" type="presParOf" srcId="{472D745C-0EBC-458C-AF4F-C7F64EE1B366}" destId="{DAC3F1CA-3D98-4CD4-95B9-6507C612A68D}" srcOrd="2" destOrd="0" presId="urn:microsoft.com/office/officeart/2005/8/layout/orgChart1"/>
    <dgm:cxn modelId="{E1B38D6D-21E4-4030-9989-FFFFF16CB2AA}" type="presParOf" srcId="{0C13FA7A-3268-45CD-A6D2-4A45BDBBE865}" destId="{03BBE600-6ADB-49A5-8F91-BBF024026CE9}" srcOrd="6" destOrd="0" presId="urn:microsoft.com/office/officeart/2005/8/layout/orgChart1"/>
    <dgm:cxn modelId="{E4904499-0835-4A5D-A02D-B80E95C3FFD5}" type="presParOf" srcId="{0C13FA7A-3268-45CD-A6D2-4A45BDBBE865}" destId="{BE4898AC-2A9D-45E0-BDBF-232D6B26B5B8}" srcOrd="7" destOrd="0" presId="urn:microsoft.com/office/officeart/2005/8/layout/orgChart1"/>
    <dgm:cxn modelId="{6F723AD0-3260-481A-BEAE-421D8D48E058}" type="presParOf" srcId="{BE4898AC-2A9D-45E0-BDBF-232D6B26B5B8}" destId="{3AEC3A6A-1F04-4E4E-8FDB-D6B4A0190A99}" srcOrd="0" destOrd="0" presId="urn:microsoft.com/office/officeart/2005/8/layout/orgChart1"/>
    <dgm:cxn modelId="{20D3F63E-F300-467C-9C60-9C3C55F9D6F7}" type="presParOf" srcId="{3AEC3A6A-1F04-4E4E-8FDB-D6B4A0190A99}" destId="{6646F442-34C9-4239-8DE4-8D6E552DBB13}" srcOrd="0" destOrd="0" presId="urn:microsoft.com/office/officeart/2005/8/layout/orgChart1"/>
    <dgm:cxn modelId="{B3DC09C1-648B-4D54-8582-E0CE333FE39E}" type="presParOf" srcId="{3AEC3A6A-1F04-4E4E-8FDB-D6B4A0190A99}" destId="{E0C01DA8-890D-4E95-9BD7-68A7285C1BCA}" srcOrd="1" destOrd="0" presId="urn:microsoft.com/office/officeart/2005/8/layout/orgChart1"/>
    <dgm:cxn modelId="{FC3D43DB-42B8-44C2-91DD-CD379B3AB8DC}" type="presParOf" srcId="{BE4898AC-2A9D-45E0-BDBF-232D6B26B5B8}" destId="{ABCC555C-F2BB-4734-AE3E-E2F24047D568}" srcOrd="1" destOrd="0" presId="urn:microsoft.com/office/officeart/2005/8/layout/orgChart1"/>
    <dgm:cxn modelId="{B0B608E4-1C0C-4A54-8FA1-45CDA674C2F4}" type="presParOf" srcId="{BE4898AC-2A9D-45E0-BDBF-232D6B26B5B8}" destId="{8D5AEB91-6F5F-41CC-A635-C664688D3EB3}" srcOrd="2" destOrd="0" presId="urn:microsoft.com/office/officeart/2005/8/layout/orgChart1"/>
    <dgm:cxn modelId="{2F0A87DC-526A-4B0B-B50A-DCB41F7C0811}" type="presParOf" srcId="{0C13FA7A-3268-45CD-A6D2-4A45BDBBE865}" destId="{06BE5363-34D3-4962-81BF-73D5D8C02A1A}" srcOrd="8" destOrd="0" presId="urn:microsoft.com/office/officeart/2005/8/layout/orgChart1"/>
    <dgm:cxn modelId="{117D8183-4FCE-4FDD-B6FF-BB8729BEBFA7}" type="presParOf" srcId="{0C13FA7A-3268-45CD-A6D2-4A45BDBBE865}" destId="{F9AE7877-468A-4ADD-85F3-7BE5CC6713BD}" srcOrd="9" destOrd="0" presId="urn:microsoft.com/office/officeart/2005/8/layout/orgChart1"/>
    <dgm:cxn modelId="{C5D083F4-085C-400D-BFBF-2419B675F1AE}" type="presParOf" srcId="{F9AE7877-468A-4ADD-85F3-7BE5CC6713BD}" destId="{76942CE2-9B68-405D-B0DC-A79C719EE41B}" srcOrd="0" destOrd="0" presId="urn:microsoft.com/office/officeart/2005/8/layout/orgChart1"/>
    <dgm:cxn modelId="{A2509551-BE87-4889-9A10-BFF7CFAA4BB6}" type="presParOf" srcId="{76942CE2-9B68-405D-B0DC-A79C719EE41B}" destId="{7D6FB9F3-4A71-457E-851F-DFDDEB2CF4F9}" srcOrd="0" destOrd="0" presId="urn:microsoft.com/office/officeart/2005/8/layout/orgChart1"/>
    <dgm:cxn modelId="{7ACF6759-80E1-40E4-B082-8A104D3F9429}" type="presParOf" srcId="{76942CE2-9B68-405D-B0DC-A79C719EE41B}" destId="{50FBEEFF-91B2-4522-BF40-DA94D3FBE238}" srcOrd="1" destOrd="0" presId="urn:microsoft.com/office/officeart/2005/8/layout/orgChart1"/>
    <dgm:cxn modelId="{601C04C4-8CB4-4241-AF06-E149B8A04EEE}" type="presParOf" srcId="{F9AE7877-468A-4ADD-85F3-7BE5CC6713BD}" destId="{FF18B5CA-83E8-4D09-9599-14A7D693392C}" srcOrd="1" destOrd="0" presId="urn:microsoft.com/office/officeart/2005/8/layout/orgChart1"/>
    <dgm:cxn modelId="{2BD6E600-2EA5-4A24-9B44-38836C987593}" type="presParOf" srcId="{F9AE7877-468A-4ADD-85F3-7BE5CC6713BD}" destId="{397DE067-8BDC-4132-987F-1F78E6DF4E7D}" srcOrd="2" destOrd="0" presId="urn:microsoft.com/office/officeart/2005/8/layout/orgChart1"/>
    <dgm:cxn modelId="{1E79D0BA-A3A5-40C5-93C7-B2ECC30665C7}" type="presParOf" srcId="{0C13FA7A-3268-45CD-A6D2-4A45BDBBE865}" destId="{B2D20CA7-EF6A-499A-99E8-CF5EEAA47599}" srcOrd="10" destOrd="0" presId="urn:microsoft.com/office/officeart/2005/8/layout/orgChart1"/>
    <dgm:cxn modelId="{B2C5A33C-B028-4719-B02A-45862B6293BA}" type="presParOf" srcId="{0C13FA7A-3268-45CD-A6D2-4A45BDBBE865}" destId="{17A15B4B-E453-4B29-B52D-50F9C029C046}" srcOrd="11" destOrd="0" presId="urn:microsoft.com/office/officeart/2005/8/layout/orgChart1"/>
    <dgm:cxn modelId="{E3DD27B1-B992-47EE-9677-33C42457CAA4}" type="presParOf" srcId="{17A15B4B-E453-4B29-B52D-50F9C029C046}" destId="{B8191493-1A02-4F2E-908A-B934954F53ED}" srcOrd="0" destOrd="0" presId="urn:microsoft.com/office/officeart/2005/8/layout/orgChart1"/>
    <dgm:cxn modelId="{8C4E5283-D249-408F-BDC5-0BD1F70A6663}" type="presParOf" srcId="{B8191493-1A02-4F2E-908A-B934954F53ED}" destId="{E79C0D5B-7F08-4332-97FD-9EF49DC593F7}" srcOrd="0" destOrd="0" presId="urn:microsoft.com/office/officeart/2005/8/layout/orgChart1"/>
    <dgm:cxn modelId="{9041C113-27CE-450A-93C1-49A4B4F79E54}" type="presParOf" srcId="{B8191493-1A02-4F2E-908A-B934954F53ED}" destId="{D8E53469-2BD6-4186-8CF3-04644BE0161E}" srcOrd="1" destOrd="0" presId="urn:microsoft.com/office/officeart/2005/8/layout/orgChart1"/>
    <dgm:cxn modelId="{9703DED7-B5AA-4CD0-A0A6-0BB4745DCBE6}" type="presParOf" srcId="{17A15B4B-E453-4B29-B52D-50F9C029C046}" destId="{51005312-361D-48E9-95DE-E518E253B708}" srcOrd="1" destOrd="0" presId="urn:microsoft.com/office/officeart/2005/8/layout/orgChart1"/>
    <dgm:cxn modelId="{4D2F2734-6FB2-43DB-AAA0-475CDC7CBEA3}" type="presParOf" srcId="{17A15B4B-E453-4B29-B52D-50F9C029C046}" destId="{925160E2-E9D3-408C-9814-47C36A9E6BD4}" srcOrd="2" destOrd="0" presId="urn:microsoft.com/office/officeart/2005/8/layout/orgChart1"/>
    <dgm:cxn modelId="{E2922520-F008-43A2-9569-357F93ED26DC}" type="presParOf" srcId="{EA0185A6-391C-43FD-8007-6E6269BEAEF3}" destId="{B7509B0A-6AE7-448D-BE15-BC5B52681216}" srcOrd="2" destOrd="0" presId="urn:microsoft.com/office/officeart/2005/8/layout/orgChart1"/>
    <dgm:cxn modelId="{04E939D3-CD4D-41D4-986F-9EB2CDD25BCC}" type="presParOf" srcId="{B7509B0A-6AE7-448D-BE15-BC5B52681216}" destId="{2CD57580-9B18-4780-8427-F9BF9A209A7F}" srcOrd="0" destOrd="0" presId="urn:microsoft.com/office/officeart/2005/8/layout/orgChart1"/>
    <dgm:cxn modelId="{DD2F7A7A-6B60-4F5E-A248-A1CCDBE21666}" type="presParOf" srcId="{B7509B0A-6AE7-448D-BE15-BC5B52681216}" destId="{3BC4DAB6-FD7B-4B2E-A770-9E18AD03488B}" srcOrd="1" destOrd="0" presId="urn:microsoft.com/office/officeart/2005/8/layout/orgChart1"/>
    <dgm:cxn modelId="{13073484-9419-4053-A19F-D31BE3BA651D}" type="presParOf" srcId="{3BC4DAB6-FD7B-4B2E-A770-9E18AD03488B}" destId="{3830A499-81ED-46C6-BA8C-1468129332D1}" srcOrd="0" destOrd="0" presId="urn:microsoft.com/office/officeart/2005/8/layout/orgChart1"/>
    <dgm:cxn modelId="{99F13CD3-AB0A-46A1-B232-22BD73E13981}" type="presParOf" srcId="{3830A499-81ED-46C6-BA8C-1468129332D1}" destId="{F02C75BA-A4E7-45AD-B238-078058C50DB8}" srcOrd="0" destOrd="0" presId="urn:microsoft.com/office/officeart/2005/8/layout/orgChart1"/>
    <dgm:cxn modelId="{5346D1D1-46F5-45FC-9047-B2C170A24739}" type="presParOf" srcId="{3830A499-81ED-46C6-BA8C-1468129332D1}" destId="{4E946C58-029E-4455-8A20-E466F5A634CB}" srcOrd="1" destOrd="0" presId="urn:microsoft.com/office/officeart/2005/8/layout/orgChart1"/>
    <dgm:cxn modelId="{DA9A7566-FE38-4322-94AF-7D4D70103EB1}" type="presParOf" srcId="{3BC4DAB6-FD7B-4B2E-A770-9E18AD03488B}" destId="{FFFB8F9D-5137-4D7A-82F6-E91554009325}" srcOrd="1" destOrd="0" presId="urn:microsoft.com/office/officeart/2005/8/layout/orgChart1"/>
    <dgm:cxn modelId="{86316D11-0D77-4734-A52B-456BB114CEE4}" type="presParOf" srcId="{3BC4DAB6-FD7B-4B2E-A770-9E18AD03488B}" destId="{287E6B79-CA01-4CC5-A081-11538FE93E02}" srcOrd="2" destOrd="0" presId="urn:microsoft.com/office/officeart/2005/8/layout/orgChart1"/>
    <dgm:cxn modelId="{8289E717-CBBB-4D83-A69C-036D615CE4ED}" type="presParOf" srcId="{B7509B0A-6AE7-448D-BE15-BC5B52681216}" destId="{AD649013-80F8-4850-B6E7-C31C291C117B}" srcOrd="2" destOrd="0" presId="urn:microsoft.com/office/officeart/2005/8/layout/orgChart1"/>
    <dgm:cxn modelId="{EDCFFCC9-0C8F-433D-A29A-422EE105E795}" type="presParOf" srcId="{B7509B0A-6AE7-448D-BE15-BC5B52681216}" destId="{ADE06041-CAED-4114-AE86-0DCBC2EFEA2E}" srcOrd="3" destOrd="0" presId="urn:microsoft.com/office/officeart/2005/8/layout/orgChart1"/>
    <dgm:cxn modelId="{367F5720-9F3A-43FC-ABCF-9AEBD2211529}" type="presParOf" srcId="{ADE06041-CAED-4114-AE86-0DCBC2EFEA2E}" destId="{16CD5A4C-427A-4E10-9B54-255C83E52468}" srcOrd="0" destOrd="0" presId="urn:microsoft.com/office/officeart/2005/8/layout/orgChart1"/>
    <dgm:cxn modelId="{5D8015D6-F230-4D39-8AA9-8EB663ECE205}" type="presParOf" srcId="{16CD5A4C-427A-4E10-9B54-255C83E52468}" destId="{FB36C639-CE24-48D3-8B72-7EAB3AD53B27}" srcOrd="0" destOrd="0" presId="urn:microsoft.com/office/officeart/2005/8/layout/orgChart1"/>
    <dgm:cxn modelId="{A7329497-94EB-4116-82F5-3653EA28791B}" type="presParOf" srcId="{16CD5A4C-427A-4E10-9B54-255C83E52468}" destId="{96C3E5E7-844B-4FA6-A632-D5BA084E6E9C}" srcOrd="1" destOrd="0" presId="urn:microsoft.com/office/officeart/2005/8/layout/orgChart1"/>
    <dgm:cxn modelId="{C6279815-92E7-4C4A-B841-9D83BC1282D5}" type="presParOf" srcId="{ADE06041-CAED-4114-AE86-0DCBC2EFEA2E}" destId="{84DEFD6E-A077-4B00-A5AC-BA83EF27D7BF}" srcOrd="1" destOrd="0" presId="urn:microsoft.com/office/officeart/2005/8/layout/orgChart1"/>
    <dgm:cxn modelId="{8855FBBB-33B7-4EF3-9949-ECF743DBB397}" type="presParOf" srcId="{ADE06041-CAED-4114-AE86-0DCBC2EFEA2E}" destId="{C8C0F23C-1E3D-467A-A635-B0DEA7A2C1C8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49013-80F8-4850-B6E7-C31C291C117B}">
      <dsp:nvSpPr>
        <dsp:cNvPr id="0" name=""/>
        <dsp:cNvSpPr/>
      </dsp:nvSpPr>
      <dsp:spPr>
        <a:xfrm>
          <a:off x="3555486" y="959682"/>
          <a:ext cx="243560" cy="33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171"/>
              </a:lnTo>
              <a:lnTo>
                <a:pt x="243560" y="3301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57580-9B18-4780-8427-F9BF9A209A7F}">
      <dsp:nvSpPr>
        <dsp:cNvPr id="0" name=""/>
        <dsp:cNvSpPr/>
      </dsp:nvSpPr>
      <dsp:spPr>
        <a:xfrm>
          <a:off x="3158530" y="959682"/>
          <a:ext cx="396955" cy="322230"/>
        </a:xfrm>
        <a:custGeom>
          <a:avLst/>
          <a:gdLst/>
          <a:ahLst/>
          <a:cxnLst/>
          <a:rect l="0" t="0" r="0" b="0"/>
          <a:pathLst>
            <a:path>
              <a:moveTo>
                <a:pt x="396955" y="0"/>
              </a:moveTo>
              <a:lnTo>
                <a:pt x="396955" y="322230"/>
              </a:lnTo>
              <a:lnTo>
                <a:pt x="0" y="322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20CA7-EF6A-499A-99E8-CF5EEAA47599}">
      <dsp:nvSpPr>
        <dsp:cNvPr id="0" name=""/>
        <dsp:cNvSpPr/>
      </dsp:nvSpPr>
      <dsp:spPr>
        <a:xfrm>
          <a:off x="3509766" y="959682"/>
          <a:ext cx="91440" cy="21365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8695"/>
              </a:lnTo>
              <a:lnTo>
                <a:pt x="50368" y="2028695"/>
              </a:lnTo>
              <a:lnTo>
                <a:pt x="50368" y="2136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BE5363-34D3-4962-81BF-73D5D8C02A1A}">
      <dsp:nvSpPr>
        <dsp:cNvPr id="0" name=""/>
        <dsp:cNvSpPr/>
      </dsp:nvSpPr>
      <dsp:spPr>
        <a:xfrm>
          <a:off x="3555486" y="959682"/>
          <a:ext cx="887117" cy="1272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702"/>
              </a:lnTo>
              <a:lnTo>
                <a:pt x="887117" y="1164702"/>
              </a:lnTo>
              <a:lnTo>
                <a:pt x="887117" y="1272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BE600-6ADB-49A5-8F91-BBF024026CE9}">
      <dsp:nvSpPr>
        <dsp:cNvPr id="0" name=""/>
        <dsp:cNvSpPr/>
      </dsp:nvSpPr>
      <dsp:spPr>
        <a:xfrm>
          <a:off x="2291229" y="959682"/>
          <a:ext cx="1264257" cy="1242417"/>
        </a:xfrm>
        <a:custGeom>
          <a:avLst/>
          <a:gdLst/>
          <a:ahLst/>
          <a:cxnLst/>
          <a:rect l="0" t="0" r="0" b="0"/>
          <a:pathLst>
            <a:path>
              <a:moveTo>
                <a:pt x="1264257" y="0"/>
              </a:moveTo>
              <a:lnTo>
                <a:pt x="1264257" y="1134551"/>
              </a:lnTo>
              <a:lnTo>
                <a:pt x="0" y="1134551"/>
              </a:lnTo>
              <a:lnTo>
                <a:pt x="0" y="12424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B36042-F85C-41AD-8B0E-D1733549CBFB}">
      <dsp:nvSpPr>
        <dsp:cNvPr id="0" name=""/>
        <dsp:cNvSpPr/>
      </dsp:nvSpPr>
      <dsp:spPr>
        <a:xfrm>
          <a:off x="1066451" y="959682"/>
          <a:ext cx="2489035" cy="1238913"/>
        </a:xfrm>
        <a:custGeom>
          <a:avLst/>
          <a:gdLst/>
          <a:ahLst/>
          <a:cxnLst/>
          <a:rect l="0" t="0" r="0" b="0"/>
          <a:pathLst>
            <a:path>
              <a:moveTo>
                <a:pt x="2489035" y="0"/>
              </a:moveTo>
              <a:lnTo>
                <a:pt x="2489035" y="1131048"/>
              </a:lnTo>
              <a:lnTo>
                <a:pt x="0" y="1131048"/>
              </a:lnTo>
              <a:lnTo>
                <a:pt x="0" y="12389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F89A2-9AE8-45FA-8001-4FA1D4F4DED5}">
      <dsp:nvSpPr>
        <dsp:cNvPr id="0" name=""/>
        <dsp:cNvSpPr/>
      </dsp:nvSpPr>
      <dsp:spPr>
        <a:xfrm>
          <a:off x="3555486" y="959682"/>
          <a:ext cx="2467308" cy="1272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702"/>
              </a:lnTo>
              <a:lnTo>
                <a:pt x="2467308" y="1164702"/>
              </a:lnTo>
              <a:lnTo>
                <a:pt x="2467308" y="12725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57B4E-EA7A-402E-9974-31A6D6EAADA7}">
      <dsp:nvSpPr>
        <dsp:cNvPr id="0" name=""/>
        <dsp:cNvSpPr/>
      </dsp:nvSpPr>
      <dsp:spPr>
        <a:xfrm>
          <a:off x="3555486" y="959682"/>
          <a:ext cx="615820" cy="6496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747"/>
              </a:lnTo>
              <a:lnTo>
                <a:pt x="615820" y="541747"/>
              </a:lnTo>
              <a:lnTo>
                <a:pt x="615820" y="6496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EADF5-401A-47CB-B5FD-6352506950EF}">
      <dsp:nvSpPr>
        <dsp:cNvPr id="0" name=""/>
        <dsp:cNvSpPr/>
      </dsp:nvSpPr>
      <dsp:spPr>
        <a:xfrm>
          <a:off x="2869615" y="707769"/>
          <a:ext cx="1371742" cy="2519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ING. </a:t>
          </a:r>
          <a:r>
            <a:rPr lang="es-ES" sz="500" b="1" kern="1200" dirty="0" err="1" smtClean="0">
              <a:latin typeface="Arial Black" pitchFamily="34" charset="0"/>
            </a:rPr>
            <a:t>YSMAEL</a:t>
          </a:r>
          <a:r>
            <a:rPr lang="es-ES" sz="500" b="1" kern="1200" dirty="0" smtClean="0">
              <a:latin typeface="Arial Black" pitchFamily="34" charset="0"/>
            </a:rPr>
            <a:t> LÓPEZ GARCÍA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kern="1200" dirty="0" smtClean="0"/>
            <a:t> </a:t>
          </a:r>
          <a:r>
            <a:rPr lang="es-ES" sz="500" b="1" kern="1200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2869615" y="707769"/>
        <a:ext cx="1371742" cy="251912"/>
      </dsp:txXfrm>
    </dsp:sp>
    <dsp:sp modelId="{6F93A22C-5C0C-4DC1-A080-9DDF9C51A4FC}">
      <dsp:nvSpPr>
        <dsp:cNvPr id="0" name=""/>
        <dsp:cNvSpPr/>
      </dsp:nvSpPr>
      <dsp:spPr>
        <a:xfrm>
          <a:off x="3734096" y="1609295"/>
          <a:ext cx="874420" cy="287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AFRA </a:t>
          </a:r>
          <a:r>
            <a:rPr lang="es-ES" sz="500" b="1" kern="1200" dirty="0" err="1" smtClean="0">
              <a:latin typeface="Arial Black" pitchFamily="34" charset="0"/>
            </a:rPr>
            <a:t>JASMIN</a:t>
          </a:r>
          <a:r>
            <a:rPr lang="es-ES" sz="500" b="1" kern="1200" dirty="0" smtClean="0">
              <a:latin typeface="Arial Black" pitchFamily="34" charset="0"/>
            </a:rPr>
            <a:t> GARCÍA CENTENO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" pitchFamily="34" charset="0"/>
              <a:cs typeface="Arial" pitchFamily="34" charset="0"/>
            </a:rPr>
            <a:t>SECRETARIA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3734096" y="1609295"/>
        <a:ext cx="874420" cy="287749"/>
      </dsp:txXfrm>
    </dsp:sp>
    <dsp:sp modelId="{B5E80F71-9322-41F8-B44D-A5A7D402436A}">
      <dsp:nvSpPr>
        <dsp:cNvPr id="0" name=""/>
        <dsp:cNvSpPr/>
      </dsp:nvSpPr>
      <dsp:spPr>
        <a:xfrm>
          <a:off x="5400600" y="2232250"/>
          <a:ext cx="1244389" cy="30585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LEOPOLDO HERNÁNDEZ CABRERA</a:t>
          </a:r>
          <a:endParaRPr lang="es-MX" sz="500" b="1" kern="1200" dirty="0" smtClean="0">
            <a:latin typeface="Arial Black" pitchFamily="34" charset="0"/>
          </a:endParaRP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 smtClean="0">
              <a:latin typeface="Arial" pitchFamily="34" charset="0"/>
              <a:cs typeface="Arial" pitchFamily="34" charset="0"/>
            </a:rPr>
            <a:t>EBANISTA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5400600" y="2232250"/>
        <a:ext cx="1244389" cy="305855"/>
      </dsp:txXfrm>
    </dsp:sp>
    <dsp:sp modelId="{E124DDFF-F259-4949-9DC0-819B8331ED39}">
      <dsp:nvSpPr>
        <dsp:cNvPr id="0" name=""/>
        <dsp:cNvSpPr/>
      </dsp:nvSpPr>
      <dsp:spPr>
        <a:xfrm>
          <a:off x="537842" y="2198596"/>
          <a:ext cx="1057216" cy="4437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ANTONIO SALAZAR OLIVARES</a:t>
          </a: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 err="1" smtClean="0">
              <a:latin typeface="Arial" pitchFamily="34" charset="0"/>
              <a:cs typeface="Arial" pitchFamily="34" charset="0"/>
            </a:rPr>
            <a:t>MTTO</a:t>
          </a:r>
          <a:r>
            <a:rPr lang="es-MX" sz="500" b="1" kern="1200" dirty="0" smtClean="0">
              <a:latin typeface="Arial" pitchFamily="34" charset="0"/>
              <a:cs typeface="Arial" pitchFamily="34" charset="0"/>
            </a:rPr>
            <a:t>. INTERNO “A”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537842" y="2198596"/>
        <a:ext cx="1057216" cy="443738"/>
      </dsp:txXfrm>
    </dsp:sp>
    <dsp:sp modelId="{6646F442-34C9-4239-8DE4-8D6E552DBB13}">
      <dsp:nvSpPr>
        <dsp:cNvPr id="0" name=""/>
        <dsp:cNvSpPr/>
      </dsp:nvSpPr>
      <dsp:spPr>
        <a:xfrm>
          <a:off x="1774147" y="2202099"/>
          <a:ext cx="1034164" cy="3901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CHRISTIAN VICENTE SALAZAR REGALADO</a:t>
          </a: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 err="1" smtClean="0">
              <a:latin typeface="Arial" pitchFamily="34" charset="0"/>
              <a:cs typeface="Arial" pitchFamily="34" charset="0"/>
            </a:rPr>
            <a:t>MTTO</a:t>
          </a:r>
          <a:r>
            <a:rPr lang="es-MX" sz="500" b="1" kern="1200" dirty="0" smtClean="0">
              <a:latin typeface="Arial" pitchFamily="34" charset="0"/>
              <a:cs typeface="Arial" pitchFamily="34" charset="0"/>
            </a:rPr>
            <a:t>. INTERNO “B”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1774147" y="2202099"/>
        <a:ext cx="1034164" cy="390191"/>
      </dsp:txXfrm>
    </dsp:sp>
    <dsp:sp modelId="{7D6FB9F3-4A71-457E-851F-DFDDEB2CF4F9}">
      <dsp:nvSpPr>
        <dsp:cNvPr id="0" name=""/>
        <dsp:cNvSpPr/>
      </dsp:nvSpPr>
      <dsp:spPr>
        <a:xfrm>
          <a:off x="3888437" y="2232250"/>
          <a:ext cx="1108334" cy="4390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HERMENEGILDO SÁNCHEZ </a:t>
          </a:r>
          <a:r>
            <a:rPr lang="es-ES" sz="500" b="1" kern="1200" dirty="0" smtClean="0">
              <a:latin typeface="Arial Black" pitchFamily="34" charset="0"/>
            </a:rPr>
            <a:t>FELIPE </a:t>
          </a:r>
          <a:r>
            <a:rPr lang="es-ES" sz="500" b="1" kern="1200" dirty="0" smtClean="0">
              <a:latin typeface="Arial" pitchFamily="34" charset="0"/>
              <a:cs typeface="Arial" pitchFamily="34" charset="0"/>
            </a:rPr>
            <a:t>AUX</a:t>
          </a:r>
          <a:r>
            <a:rPr lang="es-ES" sz="500" b="1" kern="1200" dirty="0" smtClean="0">
              <a:latin typeface="Arial" pitchFamily="34" charset="0"/>
              <a:cs typeface="Arial" pitchFamily="34" charset="0"/>
            </a:rPr>
            <a:t>. DE MANTENIMIENTO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3888437" y="2232250"/>
        <a:ext cx="1108334" cy="439043"/>
      </dsp:txXfrm>
    </dsp:sp>
    <dsp:sp modelId="{E79C0D5B-7F08-4332-97FD-9EF49DC593F7}">
      <dsp:nvSpPr>
        <dsp:cNvPr id="0" name=""/>
        <dsp:cNvSpPr/>
      </dsp:nvSpPr>
      <dsp:spPr>
        <a:xfrm>
          <a:off x="3015814" y="3096243"/>
          <a:ext cx="1088641" cy="4321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00" b="1" kern="1200" dirty="0" err="1" smtClean="0">
              <a:latin typeface="Arial Black" pitchFamily="34" charset="0"/>
            </a:rPr>
            <a:t>J.ISABEL</a:t>
          </a:r>
          <a:r>
            <a:rPr lang="es-MX" sz="500" b="1" kern="1200" dirty="0" smtClean="0">
              <a:latin typeface="Arial Black" pitchFamily="34" charset="0"/>
            </a:rPr>
            <a:t> TORRES REA</a:t>
          </a:r>
        </a:p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" pitchFamily="34" charset="0"/>
              <a:cs typeface="Arial" pitchFamily="34" charset="0"/>
            </a:rPr>
            <a:t>ENCARGADO DE RELOJ MUNICIPAL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3015814" y="3096243"/>
        <a:ext cx="1088641" cy="432150"/>
      </dsp:txXfrm>
    </dsp:sp>
    <dsp:sp modelId="{F02C75BA-A4E7-45AD-B238-078058C50DB8}">
      <dsp:nvSpPr>
        <dsp:cNvPr id="0" name=""/>
        <dsp:cNvSpPr/>
      </dsp:nvSpPr>
      <dsp:spPr>
        <a:xfrm>
          <a:off x="2157085" y="1056327"/>
          <a:ext cx="1001445" cy="4511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LIC. MA. DE LA LUZ BERENICE RAMÍREZ </a:t>
          </a:r>
          <a:r>
            <a:rPr lang="es-ES" sz="500" b="1" kern="1200" dirty="0" smtClean="0">
              <a:latin typeface="Arial Black" pitchFamily="34" charset="0"/>
            </a:rPr>
            <a:t>PÉREZ</a:t>
          </a:r>
          <a:endParaRPr lang="es-ES" sz="500" b="1" kern="1200" dirty="0" smtClean="0">
            <a:latin typeface="Arial Black" pitchFamily="34" charset="0"/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" pitchFamily="34" charset="0"/>
              <a:cs typeface="Arial" pitchFamily="34" charset="0"/>
            </a:rPr>
            <a:t>ASISTENTE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2157085" y="1056327"/>
        <a:ext cx="1001445" cy="451171"/>
      </dsp:txXfrm>
    </dsp:sp>
    <dsp:sp modelId="{FB36C639-CE24-48D3-8B72-7EAB3AD53B27}">
      <dsp:nvSpPr>
        <dsp:cNvPr id="0" name=""/>
        <dsp:cNvSpPr/>
      </dsp:nvSpPr>
      <dsp:spPr>
        <a:xfrm>
          <a:off x="3799047" y="1120997"/>
          <a:ext cx="980098" cy="3377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</a:rPr>
            <a:t>LIC. ANA LUCÍA RODRÍGUEZ CABRERA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00" b="1" kern="1200" dirty="0" smtClean="0">
              <a:latin typeface="Arial Black" pitchFamily="34" charset="0"/>
              <a:cs typeface="Arial" pitchFamily="34" charset="0"/>
            </a:rPr>
            <a:t>ASISTENTE</a:t>
          </a:r>
          <a:endParaRPr lang="es-MX" sz="500" b="1" kern="1200" dirty="0">
            <a:latin typeface="Arial" pitchFamily="34" charset="0"/>
            <a:cs typeface="Arial" pitchFamily="34" charset="0"/>
          </a:endParaRPr>
        </a:p>
      </dsp:txBody>
      <dsp:txXfrm>
        <a:off x="3799047" y="1120997"/>
        <a:ext cx="980098" cy="337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3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2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0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5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6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57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5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4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E8AF-4D6B-457F-80D4-F9BD9BB3B1F0}" type="datetimeFigureOut">
              <a:rPr lang="es-MX" smtClean="0"/>
              <a:t>16/02/2018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64716973"/>
              </p:ext>
            </p:extLst>
          </p:nvPr>
        </p:nvGraphicFramePr>
        <p:xfrm>
          <a:off x="827584" y="476672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2" t="18238" r="8993" b="31580"/>
          <a:stretch/>
        </p:blipFill>
        <p:spPr bwMode="auto">
          <a:xfrm>
            <a:off x="6375444" y="223752"/>
            <a:ext cx="2496459" cy="1001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8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ASISTENTE-PRES</cp:lastModifiedBy>
  <cp:revision>20</cp:revision>
  <dcterms:created xsi:type="dcterms:W3CDTF">2016-01-26T18:04:25Z</dcterms:created>
  <dcterms:modified xsi:type="dcterms:W3CDTF">2018-02-16T17:05:07Z</dcterms:modified>
</cp:coreProperties>
</file>